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handoutMasterIdLst>
    <p:handoutMasterId r:id="rId44"/>
  </p:handoutMasterIdLst>
  <p:sldIdLst>
    <p:sldId id="258" r:id="rId2"/>
    <p:sldId id="259" r:id="rId3"/>
    <p:sldId id="437" r:id="rId4"/>
    <p:sldId id="343" r:id="rId5"/>
    <p:sldId id="511" r:id="rId6"/>
    <p:sldId id="512" r:id="rId7"/>
    <p:sldId id="513" r:id="rId8"/>
    <p:sldId id="514" r:id="rId9"/>
    <p:sldId id="490" r:id="rId10"/>
    <p:sldId id="489" r:id="rId11"/>
    <p:sldId id="534" r:id="rId12"/>
    <p:sldId id="441" r:id="rId13"/>
    <p:sldId id="442" r:id="rId14"/>
    <p:sldId id="443" r:id="rId15"/>
    <p:sldId id="516" r:id="rId16"/>
    <p:sldId id="517" r:id="rId17"/>
    <p:sldId id="518" r:id="rId18"/>
    <p:sldId id="519" r:id="rId19"/>
    <p:sldId id="520" r:id="rId20"/>
    <p:sldId id="523" r:id="rId21"/>
    <p:sldId id="535" r:id="rId22"/>
    <p:sldId id="446" r:id="rId23"/>
    <p:sldId id="488" r:id="rId24"/>
    <p:sldId id="524" r:id="rId25"/>
    <p:sldId id="527" r:id="rId26"/>
    <p:sldId id="525" r:id="rId27"/>
    <p:sldId id="528" r:id="rId28"/>
    <p:sldId id="529" r:id="rId29"/>
    <p:sldId id="530" r:id="rId30"/>
    <p:sldId id="457" r:id="rId31"/>
    <p:sldId id="469" r:id="rId32"/>
    <p:sldId id="471" r:id="rId33"/>
    <p:sldId id="532" r:id="rId34"/>
    <p:sldId id="533" r:id="rId35"/>
    <p:sldId id="510" r:id="rId36"/>
    <p:sldId id="306" r:id="rId37"/>
    <p:sldId id="308" r:id="rId38"/>
    <p:sldId id="521" r:id="rId39"/>
    <p:sldId id="522" r:id="rId40"/>
    <p:sldId id="531" r:id="rId41"/>
    <p:sldId id="458" r:id="rId42"/>
  </p:sldIdLst>
  <p:sldSz cx="9144000" cy="6858000" type="screen4x3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Libin" initials="WL" lastIdx="1" clrIdx="0">
    <p:extLst>
      <p:ext uri="{19B8F6BF-5375-455C-9EA6-DF929625EA0E}">
        <p15:presenceInfo xmlns:p15="http://schemas.microsoft.com/office/powerpoint/2012/main" userId="32673139911c10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AA79"/>
    <a:srgbClr val="AFFDF8"/>
    <a:srgbClr val="76D6FF"/>
    <a:srgbClr val="00E2EE"/>
    <a:srgbClr val="FFFFFF"/>
    <a:srgbClr val="A6A6A6"/>
    <a:srgbClr val="FFEC99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9" autoAdjust="0"/>
    <p:restoredTop sz="86686" autoAdjust="0"/>
  </p:normalViewPr>
  <p:slideViewPr>
    <p:cSldViewPr snapToGrid="0">
      <p:cViewPr varScale="1">
        <p:scale>
          <a:sx n="132" d="100"/>
          <a:sy n="132" d="100"/>
        </p:scale>
        <p:origin x="21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o LIU" userId="3c201fea-61c1-45d2-8334-de12aa4fe61d" providerId="ADAL" clId="{89B25CB5-C087-41CF-9F93-688EB868EB8B}"/>
    <pc:docChg chg="modSld">
      <pc:chgData name="Hao LIU" userId="3c201fea-61c1-45d2-8334-de12aa4fe61d" providerId="ADAL" clId="{89B25CB5-C087-41CF-9F93-688EB868EB8B}" dt="2024-04-22T08:28:32.556" v="199" actId="404"/>
      <pc:docMkLst>
        <pc:docMk/>
      </pc:docMkLst>
      <pc:sldChg chg="modSp mod">
        <pc:chgData name="Hao LIU" userId="3c201fea-61c1-45d2-8334-de12aa4fe61d" providerId="ADAL" clId="{89B25CB5-C087-41CF-9F93-688EB868EB8B}" dt="2024-04-22T08:28:32.556" v="199" actId="404"/>
        <pc:sldMkLst>
          <pc:docMk/>
          <pc:sldMk cId="4034912512" sldId="258"/>
        </pc:sldMkLst>
        <pc:spChg chg="mod">
          <ac:chgData name="Hao LIU" userId="3c201fea-61c1-45d2-8334-de12aa4fe61d" providerId="ADAL" clId="{89B25CB5-C087-41CF-9F93-688EB868EB8B}" dt="2024-04-22T08:28:32.556" v="199" actId="404"/>
          <ac:spMkLst>
            <pc:docMk/>
            <pc:sldMk cId="4034912512" sldId="258"/>
            <ac:spMk id="6" creationId="{E54591A2-9896-7839-3063-D0207E237553}"/>
          </ac:spMkLst>
        </pc:spChg>
        <pc:spChg chg="mod">
          <ac:chgData name="Hao LIU" userId="3c201fea-61c1-45d2-8334-de12aa4fe61d" providerId="ADAL" clId="{89B25CB5-C087-41CF-9F93-688EB868EB8B}" dt="2024-04-22T08:26:36.521" v="0"/>
          <ac:spMkLst>
            <pc:docMk/>
            <pc:sldMk cId="4034912512" sldId="258"/>
            <ac:spMk id="15362" creationId="{00000000-0000-0000-0000-000000000000}"/>
          </ac:spMkLst>
        </pc:spChg>
      </pc:sldChg>
    </pc:docChg>
  </pc:docChgLst>
  <pc:docChgLst>
    <pc:chgData name="Hao LIU" userId="S::hliubs@connect.ust.hk::3c201fea-61c1-45d2-8334-de12aa4fe61d" providerId="AD" clId="Web-{955C6366-B2EB-46F5-9272-8E89DDFABE66}"/>
    <pc:docChg chg="addSld modSld">
      <pc:chgData name="Hao LIU" userId="S::hliubs@connect.ust.hk::3c201fea-61c1-45d2-8334-de12aa4fe61d" providerId="AD" clId="Web-{955C6366-B2EB-46F5-9272-8E89DDFABE66}" dt="2023-11-29T08:32:32.904" v="97"/>
      <pc:docMkLst>
        <pc:docMk/>
      </pc:docMkLst>
      <pc:sldChg chg="modSp">
        <pc:chgData name="Hao LIU" userId="S::hliubs@connect.ust.hk::3c201fea-61c1-45d2-8334-de12aa4fe61d" providerId="AD" clId="Web-{955C6366-B2EB-46F5-9272-8E89DDFABE66}" dt="2023-11-29T08:01:12.114" v="13" actId="20577"/>
        <pc:sldMkLst>
          <pc:docMk/>
          <pc:sldMk cId="1778840540" sldId="441"/>
        </pc:sldMkLst>
        <pc:spChg chg="mod">
          <ac:chgData name="Hao LIU" userId="S::hliubs@connect.ust.hk::3c201fea-61c1-45d2-8334-de12aa4fe61d" providerId="AD" clId="Web-{955C6366-B2EB-46F5-9272-8E89DDFABE66}" dt="2023-11-29T08:01:12.114" v="13" actId="20577"/>
          <ac:spMkLst>
            <pc:docMk/>
            <pc:sldMk cId="1778840540" sldId="441"/>
            <ac:spMk id="3" creationId="{7022A938-E44F-0EC7-F59E-D6BEF858CB19}"/>
          </ac:spMkLst>
        </pc:spChg>
      </pc:sldChg>
      <pc:sldChg chg="mod modShow">
        <pc:chgData name="Hao LIU" userId="S::hliubs@connect.ust.hk::3c201fea-61c1-45d2-8334-de12aa4fe61d" providerId="AD" clId="Web-{955C6366-B2EB-46F5-9272-8E89DDFABE66}" dt="2023-11-29T08:32:17.465" v="96"/>
        <pc:sldMkLst>
          <pc:docMk/>
          <pc:sldMk cId="892431758" sldId="447"/>
        </pc:sldMkLst>
      </pc:sldChg>
      <pc:sldChg chg="addSp delSp modSp add replId addAnim">
        <pc:chgData name="Hao LIU" userId="S::hliubs@connect.ust.hk::3c201fea-61c1-45d2-8334-de12aa4fe61d" providerId="AD" clId="Web-{955C6366-B2EB-46F5-9272-8E89DDFABE66}" dt="2023-11-29T08:32:32.904" v="97"/>
        <pc:sldMkLst>
          <pc:docMk/>
          <pc:sldMk cId="1748711185" sldId="488"/>
        </pc:sldMkLst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3" creationId="{41ECB0A7-CD0E-8F3D-EB60-B014C61E0AE8}"/>
          </ac:spMkLst>
        </pc:spChg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6" creationId="{FF3663C1-434C-B1FD-EBBA-430881B8E952}"/>
          </ac:spMkLst>
        </pc:spChg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8" creationId="{C9534303-CF47-6CDA-37B7-B7EE68C66945}"/>
          </ac:spMkLst>
        </pc:spChg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9" creationId="{132F3AB3-D597-1B28-3A30-41768F58C58A}"/>
          </ac:spMkLst>
        </pc:spChg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10" creationId="{3B290006-4791-AE6D-FF6D-C37B7E33FB08}"/>
          </ac:spMkLst>
        </pc:spChg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11" creationId="{593E77D7-CA92-CF02-E9B6-92EB75B800BC}"/>
          </ac:spMkLst>
        </pc:spChg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13" creationId="{B8DB72AA-D8E3-2B73-939D-8C004B2EA9E6}"/>
          </ac:spMkLst>
        </pc:spChg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14" creationId="{43E353F2-7589-3194-33AB-AE0A9308886D}"/>
          </ac:spMkLst>
        </pc:spChg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15" creationId="{647D12EB-8213-F2B4-D771-8B56D991A2BA}"/>
          </ac:spMkLst>
        </pc:spChg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16" creationId="{E564E4CB-5450-C1EE-69CA-1CEB149D0B20}"/>
          </ac:spMkLst>
        </pc:spChg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17" creationId="{2B16C63A-E833-3EBC-AF79-CD2BF64ADC0B}"/>
          </ac:spMkLst>
        </pc:spChg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18" creationId="{7ACC00C9-B32F-A90C-2ED1-AE53C4AC129B}"/>
          </ac:spMkLst>
        </pc:spChg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19" creationId="{D8F6D2F2-7D30-14EC-7864-D43CAC91A99B}"/>
          </ac:spMkLst>
        </pc:spChg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20" creationId="{951EDBA3-21A9-E293-6202-A2264CDDC87C}"/>
          </ac:spMkLst>
        </pc:spChg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21" creationId="{7CE71050-04F7-D9B7-B8CB-754FDF458654}"/>
          </ac:spMkLst>
        </pc:spChg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22" creationId="{4F61025F-0B39-AC27-30AE-F417E29B1F64}"/>
          </ac:spMkLst>
        </pc:spChg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23" creationId="{EF337334-5A3A-1C3D-002B-161E0DCFD5C4}"/>
          </ac:spMkLst>
        </pc:spChg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24" creationId="{192E4AB8-60A8-792F-1F2B-3CB97F0B4544}"/>
          </ac:spMkLst>
        </pc:spChg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25" creationId="{FF11EA04-3BE1-F474-9831-5050EF14F3F6}"/>
          </ac:spMkLst>
        </pc:spChg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26" creationId="{26604E92-7111-14A0-9BE6-E0D476B04174}"/>
          </ac:spMkLst>
        </pc:spChg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27" creationId="{6BFCF4C2-88A8-38EF-DFC8-25E2FCCDA8DB}"/>
          </ac:spMkLst>
        </pc:spChg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28" creationId="{6F476B81-D9C5-EB4A-DB65-E0A3CA0716AD}"/>
          </ac:spMkLst>
        </pc:spChg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29" creationId="{F7976DDA-C2CC-8512-5FE8-E79C783756DD}"/>
          </ac:spMkLst>
        </pc:spChg>
        <pc:spChg chg="add mod topLvl">
          <ac:chgData name="Hao LIU" userId="S::hliubs@connect.ust.hk::3c201fea-61c1-45d2-8334-de12aa4fe61d" providerId="AD" clId="Web-{955C6366-B2EB-46F5-9272-8E89DDFABE66}" dt="2023-11-29T08:32:10.214" v="95"/>
          <ac:spMkLst>
            <pc:docMk/>
            <pc:sldMk cId="1748711185" sldId="488"/>
            <ac:spMk id="30" creationId="{CF6EA9DD-5CEB-B871-8E45-6F4419FEE9ED}"/>
          </ac:spMkLst>
        </pc:spChg>
        <pc:grpChg chg="add del mod">
          <ac:chgData name="Hao LIU" userId="S::hliubs@connect.ust.hk::3c201fea-61c1-45d2-8334-de12aa4fe61d" providerId="AD" clId="Web-{955C6366-B2EB-46F5-9272-8E89DDFABE66}" dt="2023-11-29T08:32:10.214" v="95"/>
          <ac:grpSpMkLst>
            <pc:docMk/>
            <pc:sldMk cId="1748711185" sldId="488"/>
            <ac:grpSpMk id="31" creationId="{8641211F-4D37-1B84-171D-F501734415EC}"/>
          </ac:grpSpMkLst>
        </pc:grpChg>
        <pc:picChg chg="add topLvl">
          <ac:chgData name="Hao LIU" userId="S::hliubs@connect.ust.hk::3c201fea-61c1-45d2-8334-de12aa4fe61d" providerId="AD" clId="Web-{955C6366-B2EB-46F5-9272-8E89DDFABE66}" dt="2023-11-29T08:32:10.214" v="95"/>
          <ac:picMkLst>
            <pc:docMk/>
            <pc:sldMk cId="1748711185" sldId="488"/>
            <ac:picMk id="5" creationId="{DD310DC5-BEAA-3082-4986-03438674BA8A}"/>
          </ac:picMkLst>
        </pc:picChg>
        <pc:picChg chg="del">
          <ac:chgData name="Hao LIU" userId="S::hliubs@connect.ust.hk::3c201fea-61c1-45d2-8334-de12aa4fe61d" providerId="AD" clId="Web-{955C6366-B2EB-46F5-9272-8E89DDFABE66}" dt="2023-11-29T08:30:38.942" v="15"/>
          <ac:picMkLst>
            <pc:docMk/>
            <pc:sldMk cId="1748711185" sldId="488"/>
            <ac:picMk id="7" creationId="{42A55B06-66DD-9C48-CD5A-D5E5A8403225}"/>
          </ac:picMkLst>
        </pc:picChg>
        <pc:picChg chg="add topLvl">
          <ac:chgData name="Hao LIU" userId="S::hliubs@connect.ust.hk::3c201fea-61c1-45d2-8334-de12aa4fe61d" providerId="AD" clId="Web-{955C6366-B2EB-46F5-9272-8E89DDFABE66}" dt="2023-11-29T08:32:10.214" v="95"/>
          <ac:picMkLst>
            <pc:docMk/>
            <pc:sldMk cId="1748711185" sldId="488"/>
            <ac:picMk id="12" creationId="{5337D921-4573-2086-D315-61FB892DD2CE}"/>
          </ac:picMkLst>
        </pc:picChg>
      </pc:sldChg>
    </pc:docChg>
  </pc:docChgLst>
  <pc:docChgLst>
    <pc:chgData name="Hao LIU" userId="3c201fea-61c1-45d2-8334-de12aa4fe61d" providerId="ADAL" clId="{CAD72C85-4E0D-4BD1-8B56-7DF3861017B4}"/>
    <pc:docChg chg="undo custSel addSld delSld modSld">
      <pc:chgData name="Hao LIU" userId="3c201fea-61c1-45d2-8334-de12aa4fe61d" providerId="ADAL" clId="{CAD72C85-4E0D-4BD1-8B56-7DF3861017B4}" dt="2024-04-18T10:16:11.089" v="1149" actId="14100"/>
      <pc:docMkLst>
        <pc:docMk/>
      </pc:docMkLst>
      <pc:sldChg chg="modSp mod">
        <pc:chgData name="Hao LIU" userId="3c201fea-61c1-45d2-8334-de12aa4fe61d" providerId="ADAL" clId="{CAD72C85-4E0D-4BD1-8B56-7DF3861017B4}" dt="2024-04-18T03:20:36.535" v="624" actId="20577"/>
        <pc:sldMkLst>
          <pc:docMk/>
          <pc:sldMk cId="2264158483" sldId="443"/>
        </pc:sldMkLst>
        <pc:spChg chg="mod">
          <ac:chgData name="Hao LIU" userId="3c201fea-61c1-45d2-8334-de12aa4fe61d" providerId="ADAL" clId="{CAD72C85-4E0D-4BD1-8B56-7DF3861017B4}" dt="2024-04-18T03:20:36.535" v="624" actId="20577"/>
          <ac:spMkLst>
            <pc:docMk/>
            <pc:sldMk cId="2264158483" sldId="443"/>
            <ac:spMk id="3" creationId="{7022A938-E44F-0EC7-F59E-D6BEF858CB19}"/>
          </ac:spMkLst>
        </pc:spChg>
      </pc:sldChg>
      <pc:sldChg chg="del">
        <pc:chgData name="Hao LIU" userId="3c201fea-61c1-45d2-8334-de12aa4fe61d" providerId="ADAL" clId="{CAD72C85-4E0D-4BD1-8B56-7DF3861017B4}" dt="2024-04-17T03:24:49.041" v="477" actId="2696"/>
        <pc:sldMkLst>
          <pc:docMk/>
          <pc:sldMk cId="3491983159" sldId="468"/>
        </pc:sldMkLst>
      </pc:sldChg>
      <pc:sldChg chg="modSp mod modNotesTx">
        <pc:chgData name="Hao LIU" userId="3c201fea-61c1-45d2-8334-de12aa4fe61d" providerId="ADAL" clId="{CAD72C85-4E0D-4BD1-8B56-7DF3861017B4}" dt="2024-04-17T03:21:28.049" v="281" actId="20577"/>
        <pc:sldMkLst>
          <pc:docMk/>
          <pc:sldMk cId="3073369619" sldId="478"/>
        </pc:sldMkLst>
        <pc:spChg chg="mod">
          <ac:chgData name="Hao LIU" userId="3c201fea-61c1-45d2-8334-de12aa4fe61d" providerId="ADAL" clId="{CAD72C85-4E0D-4BD1-8B56-7DF3861017B4}" dt="2024-04-17T03:20:53.320" v="247" actId="20577"/>
          <ac:spMkLst>
            <pc:docMk/>
            <pc:sldMk cId="3073369619" sldId="478"/>
            <ac:spMk id="3" creationId="{7022A938-E44F-0EC7-F59E-D6BEF858CB19}"/>
          </ac:spMkLst>
        </pc:spChg>
      </pc:sldChg>
      <pc:sldChg chg="modSp mod modNotesTx">
        <pc:chgData name="Hao LIU" userId="3c201fea-61c1-45d2-8334-de12aa4fe61d" providerId="ADAL" clId="{CAD72C85-4E0D-4BD1-8B56-7DF3861017B4}" dt="2024-04-17T03:38:43.223" v="623" actId="5793"/>
        <pc:sldMkLst>
          <pc:docMk/>
          <pc:sldMk cId="304467274" sldId="489"/>
        </pc:sldMkLst>
        <pc:spChg chg="mod">
          <ac:chgData name="Hao LIU" userId="3c201fea-61c1-45d2-8334-de12aa4fe61d" providerId="ADAL" clId="{CAD72C85-4E0D-4BD1-8B56-7DF3861017B4}" dt="2024-04-17T03:38:43.223" v="623" actId="5793"/>
          <ac:spMkLst>
            <pc:docMk/>
            <pc:sldMk cId="304467274" sldId="489"/>
            <ac:spMk id="3" creationId="{7022A938-E44F-0EC7-F59E-D6BEF858CB19}"/>
          </ac:spMkLst>
        </pc:spChg>
      </pc:sldChg>
      <pc:sldChg chg="modSp add mod modNotesTx">
        <pc:chgData name="Hao LIU" userId="3c201fea-61c1-45d2-8334-de12aa4fe61d" providerId="ADAL" clId="{CAD72C85-4E0D-4BD1-8B56-7DF3861017B4}" dt="2024-04-17T03:24:28.162" v="475" actId="20577"/>
        <pc:sldMkLst>
          <pc:docMk/>
          <pc:sldMk cId="2371752802" sldId="490"/>
        </pc:sldMkLst>
        <pc:spChg chg="mod">
          <ac:chgData name="Hao LIU" userId="3c201fea-61c1-45d2-8334-de12aa4fe61d" providerId="ADAL" clId="{CAD72C85-4E0D-4BD1-8B56-7DF3861017B4}" dt="2024-04-17T03:21:10.367" v="280" actId="20577"/>
          <ac:spMkLst>
            <pc:docMk/>
            <pc:sldMk cId="2371752802" sldId="490"/>
            <ac:spMk id="2" creationId="{29C16D7C-F946-356E-0D76-5125CCC43C40}"/>
          </ac:spMkLst>
        </pc:spChg>
        <pc:spChg chg="mod">
          <ac:chgData name="Hao LIU" userId="3c201fea-61c1-45d2-8334-de12aa4fe61d" providerId="ADAL" clId="{CAD72C85-4E0D-4BD1-8B56-7DF3861017B4}" dt="2024-04-17T03:24:28.162" v="475" actId="20577"/>
          <ac:spMkLst>
            <pc:docMk/>
            <pc:sldMk cId="2371752802" sldId="490"/>
            <ac:spMk id="3" creationId="{7022A938-E44F-0EC7-F59E-D6BEF858CB19}"/>
          </ac:spMkLst>
        </pc:spChg>
      </pc:sldChg>
      <pc:sldChg chg="new del">
        <pc:chgData name="Hao LIU" userId="3c201fea-61c1-45d2-8334-de12aa4fe61d" providerId="ADAL" clId="{CAD72C85-4E0D-4BD1-8B56-7DF3861017B4}" dt="2024-04-17T03:18:46.263" v="181" actId="47"/>
        <pc:sldMkLst>
          <pc:docMk/>
          <pc:sldMk cId="3414644981" sldId="491"/>
        </pc:sldMkLst>
      </pc:sldChg>
      <pc:sldChg chg="modSp add del mod modNotesTx">
        <pc:chgData name="Hao LIU" userId="3c201fea-61c1-45d2-8334-de12aa4fe61d" providerId="ADAL" clId="{CAD72C85-4E0D-4BD1-8B56-7DF3861017B4}" dt="2024-04-17T03:24:34.964" v="476" actId="2696"/>
        <pc:sldMkLst>
          <pc:docMk/>
          <pc:sldMk cId="3218999978" sldId="492"/>
        </pc:sldMkLst>
        <pc:spChg chg="mod">
          <ac:chgData name="Hao LIU" userId="3c201fea-61c1-45d2-8334-de12aa4fe61d" providerId="ADAL" clId="{CAD72C85-4E0D-4BD1-8B56-7DF3861017B4}" dt="2024-04-17T03:18:59.210" v="200" actId="20577"/>
          <ac:spMkLst>
            <pc:docMk/>
            <pc:sldMk cId="3218999978" sldId="492"/>
            <ac:spMk id="2" creationId="{29C16D7C-F946-356E-0D76-5125CCC43C40}"/>
          </ac:spMkLst>
        </pc:spChg>
      </pc:sldChg>
      <pc:sldChg chg="modSp mod">
        <pc:chgData name="Hao LIU" userId="3c201fea-61c1-45d2-8334-de12aa4fe61d" providerId="ADAL" clId="{CAD72C85-4E0D-4BD1-8B56-7DF3861017B4}" dt="2024-04-18T04:04:13.975" v="864" actId="20577"/>
        <pc:sldMkLst>
          <pc:docMk/>
          <pc:sldMk cId="3859200600" sldId="494"/>
        </pc:sldMkLst>
        <pc:spChg chg="mod">
          <ac:chgData name="Hao LIU" userId="3c201fea-61c1-45d2-8334-de12aa4fe61d" providerId="ADAL" clId="{CAD72C85-4E0D-4BD1-8B56-7DF3861017B4}" dt="2024-04-18T04:04:13.975" v="864" actId="20577"/>
          <ac:spMkLst>
            <pc:docMk/>
            <pc:sldMk cId="3859200600" sldId="494"/>
            <ac:spMk id="3" creationId="{7022A938-E44F-0EC7-F59E-D6BEF858CB19}"/>
          </ac:spMkLst>
        </pc:spChg>
      </pc:sldChg>
      <pc:sldChg chg="delSp modSp mod">
        <pc:chgData name="Hao LIU" userId="3c201fea-61c1-45d2-8334-de12aa4fe61d" providerId="ADAL" clId="{CAD72C85-4E0D-4BD1-8B56-7DF3861017B4}" dt="2024-04-18T03:21:18.874" v="627" actId="478"/>
        <pc:sldMkLst>
          <pc:docMk/>
          <pc:sldMk cId="4218700919" sldId="495"/>
        </pc:sldMkLst>
        <pc:spChg chg="mod">
          <ac:chgData name="Hao LIU" userId="3c201fea-61c1-45d2-8334-de12aa4fe61d" providerId="ADAL" clId="{CAD72C85-4E0D-4BD1-8B56-7DF3861017B4}" dt="2024-04-18T03:21:16.822" v="626" actId="20577"/>
          <ac:spMkLst>
            <pc:docMk/>
            <pc:sldMk cId="4218700919" sldId="495"/>
            <ac:spMk id="3" creationId="{7022A938-E44F-0EC7-F59E-D6BEF858CB19}"/>
          </ac:spMkLst>
        </pc:spChg>
        <pc:picChg chg="del">
          <ac:chgData name="Hao LIU" userId="3c201fea-61c1-45d2-8334-de12aa4fe61d" providerId="ADAL" clId="{CAD72C85-4E0D-4BD1-8B56-7DF3861017B4}" dt="2024-04-18T03:21:18.874" v="627" actId="478"/>
          <ac:picMkLst>
            <pc:docMk/>
            <pc:sldMk cId="4218700919" sldId="495"/>
            <ac:picMk id="6" creationId="{C16A94F7-DC50-CC08-02B7-EEDA0E2F4FEC}"/>
          </ac:picMkLst>
        </pc:picChg>
      </pc:sldChg>
      <pc:sldChg chg="addSp delSp modSp add mod">
        <pc:chgData name="Hao LIU" userId="3c201fea-61c1-45d2-8334-de12aa4fe61d" providerId="ADAL" clId="{CAD72C85-4E0D-4BD1-8B56-7DF3861017B4}" dt="2024-04-18T05:59:02.851" v="885" actId="58"/>
        <pc:sldMkLst>
          <pc:docMk/>
          <pc:sldMk cId="2505305701" sldId="496"/>
        </pc:sldMkLst>
        <pc:spChg chg="mod">
          <ac:chgData name="Hao LIU" userId="3c201fea-61c1-45d2-8334-de12aa4fe61d" providerId="ADAL" clId="{CAD72C85-4E0D-4BD1-8B56-7DF3861017B4}" dt="2024-04-18T03:35:20.321" v="773" actId="20577"/>
          <ac:spMkLst>
            <pc:docMk/>
            <pc:sldMk cId="2505305701" sldId="496"/>
            <ac:spMk id="2" creationId="{29C16D7C-F946-356E-0D76-5125CCC43C40}"/>
          </ac:spMkLst>
        </pc:spChg>
        <pc:spChg chg="mod">
          <ac:chgData name="Hao LIU" userId="3c201fea-61c1-45d2-8334-de12aa4fe61d" providerId="ADAL" clId="{CAD72C85-4E0D-4BD1-8B56-7DF3861017B4}" dt="2024-04-18T05:59:02.851" v="885" actId="58"/>
          <ac:spMkLst>
            <pc:docMk/>
            <pc:sldMk cId="2505305701" sldId="496"/>
            <ac:spMk id="3" creationId="{7022A938-E44F-0EC7-F59E-D6BEF858CB19}"/>
          </ac:spMkLst>
        </pc:spChg>
        <pc:picChg chg="del">
          <ac:chgData name="Hao LIU" userId="3c201fea-61c1-45d2-8334-de12aa4fe61d" providerId="ADAL" clId="{CAD72C85-4E0D-4BD1-8B56-7DF3861017B4}" dt="2024-04-18T03:22:03.595" v="640" actId="478"/>
          <ac:picMkLst>
            <pc:docMk/>
            <pc:sldMk cId="2505305701" sldId="496"/>
            <ac:picMk id="6" creationId="{C16A94F7-DC50-CC08-02B7-EEDA0E2F4FEC}"/>
          </ac:picMkLst>
        </pc:picChg>
        <pc:picChg chg="add mod">
          <ac:chgData name="Hao LIU" userId="3c201fea-61c1-45d2-8334-de12aa4fe61d" providerId="ADAL" clId="{CAD72C85-4E0D-4BD1-8B56-7DF3861017B4}" dt="2024-04-18T04:04:22.232" v="867" actId="1035"/>
          <ac:picMkLst>
            <pc:docMk/>
            <pc:sldMk cId="2505305701" sldId="496"/>
            <ac:picMk id="7" creationId="{04917C18-AB10-B0FE-9F7E-6776E5632D3C}"/>
          </ac:picMkLst>
        </pc:picChg>
      </pc:sldChg>
      <pc:sldChg chg="delSp modSp add mod">
        <pc:chgData name="Hao LIU" userId="3c201fea-61c1-45d2-8334-de12aa4fe61d" providerId="ADAL" clId="{CAD72C85-4E0D-4BD1-8B56-7DF3861017B4}" dt="2024-04-18T03:35:30.781" v="776" actId="20577"/>
        <pc:sldMkLst>
          <pc:docMk/>
          <pc:sldMk cId="879978450" sldId="497"/>
        </pc:sldMkLst>
        <pc:spChg chg="mod">
          <ac:chgData name="Hao LIU" userId="3c201fea-61c1-45d2-8334-de12aa4fe61d" providerId="ADAL" clId="{CAD72C85-4E0D-4BD1-8B56-7DF3861017B4}" dt="2024-04-18T03:35:23.715" v="774" actId="20577"/>
          <ac:spMkLst>
            <pc:docMk/>
            <pc:sldMk cId="879978450" sldId="497"/>
            <ac:spMk id="2" creationId="{29C16D7C-F946-356E-0D76-5125CCC43C40}"/>
          </ac:spMkLst>
        </pc:spChg>
        <pc:spChg chg="mod">
          <ac:chgData name="Hao LIU" userId="3c201fea-61c1-45d2-8334-de12aa4fe61d" providerId="ADAL" clId="{CAD72C85-4E0D-4BD1-8B56-7DF3861017B4}" dt="2024-04-18T03:35:30.781" v="776" actId="20577"/>
          <ac:spMkLst>
            <pc:docMk/>
            <pc:sldMk cId="879978450" sldId="497"/>
            <ac:spMk id="3" creationId="{7022A938-E44F-0EC7-F59E-D6BEF858CB19}"/>
          </ac:spMkLst>
        </pc:spChg>
        <pc:picChg chg="del">
          <ac:chgData name="Hao LIU" userId="3c201fea-61c1-45d2-8334-de12aa4fe61d" providerId="ADAL" clId="{CAD72C85-4E0D-4BD1-8B56-7DF3861017B4}" dt="2024-04-18T03:35:28.820" v="775" actId="478"/>
          <ac:picMkLst>
            <pc:docMk/>
            <pc:sldMk cId="879978450" sldId="497"/>
            <ac:picMk id="7" creationId="{04917C18-AB10-B0FE-9F7E-6776E5632D3C}"/>
          </ac:picMkLst>
        </pc:picChg>
      </pc:sldChg>
      <pc:sldChg chg="addSp delSp modSp add mod">
        <pc:chgData name="Hao LIU" userId="3c201fea-61c1-45d2-8334-de12aa4fe61d" providerId="ADAL" clId="{CAD72C85-4E0D-4BD1-8B56-7DF3861017B4}" dt="2024-04-18T10:16:11.089" v="1149" actId="14100"/>
        <pc:sldMkLst>
          <pc:docMk/>
          <pc:sldMk cId="4292460305" sldId="498"/>
        </pc:sldMkLst>
        <pc:spChg chg="mod">
          <ac:chgData name="Hao LIU" userId="3c201fea-61c1-45d2-8334-de12aa4fe61d" providerId="ADAL" clId="{CAD72C85-4E0D-4BD1-8B56-7DF3861017B4}" dt="2024-04-18T06:17:06.845" v="927" actId="20577"/>
          <ac:spMkLst>
            <pc:docMk/>
            <pc:sldMk cId="4292460305" sldId="498"/>
            <ac:spMk id="2" creationId="{29C16D7C-F946-356E-0D76-5125CCC43C40}"/>
          </ac:spMkLst>
        </pc:spChg>
        <pc:spChg chg="mod">
          <ac:chgData name="Hao LIU" userId="3c201fea-61c1-45d2-8334-de12aa4fe61d" providerId="ADAL" clId="{CAD72C85-4E0D-4BD1-8B56-7DF3861017B4}" dt="2024-04-18T10:16:11.089" v="1149" actId="14100"/>
          <ac:spMkLst>
            <pc:docMk/>
            <pc:sldMk cId="4292460305" sldId="498"/>
            <ac:spMk id="3" creationId="{7022A938-E44F-0EC7-F59E-D6BEF858CB19}"/>
          </ac:spMkLst>
        </pc:spChg>
        <pc:spChg chg="add del mod">
          <ac:chgData name="Hao LIU" userId="3c201fea-61c1-45d2-8334-de12aa4fe61d" providerId="ADAL" clId="{CAD72C85-4E0D-4BD1-8B56-7DF3861017B4}" dt="2024-04-18T06:18:50.587" v="929" actId="478"/>
          <ac:spMkLst>
            <pc:docMk/>
            <pc:sldMk cId="4292460305" sldId="498"/>
            <ac:spMk id="5" creationId="{7CC6BD46-0A74-46AF-3D9B-E4112D636B8F}"/>
          </ac:spMkLst>
        </pc:spChg>
        <pc:spChg chg="add mod">
          <ac:chgData name="Hao LIU" userId="3c201fea-61c1-45d2-8334-de12aa4fe61d" providerId="ADAL" clId="{CAD72C85-4E0D-4BD1-8B56-7DF3861017B4}" dt="2024-04-18T06:34:05.832" v="1145" actId="1076"/>
          <ac:spMkLst>
            <pc:docMk/>
            <pc:sldMk cId="4292460305" sldId="498"/>
            <ac:spMk id="6" creationId="{AD3DD7B9-4ED5-1CAF-F956-6DDEF24E22FC}"/>
          </ac:spMkLst>
        </pc:spChg>
        <pc:spChg chg="add del mod">
          <ac:chgData name="Hao LIU" userId="3c201fea-61c1-45d2-8334-de12aa4fe61d" providerId="ADAL" clId="{CAD72C85-4E0D-4BD1-8B56-7DF3861017B4}" dt="2024-04-18T06:19:33.893" v="990" actId="478"/>
          <ac:spMkLst>
            <pc:docMk/>
            <pc:sldMk cId="4292460305" sldId="498"/>
            <ac:spMk id="7" creationId="{0CAFAD2A-E5B6-DEC5-64AC-CFF452D3ACC7}"/>
          </ac:spMkLst>
        </pc:spChg>
        <pc:spChg chg="add mod">
          <ac:chgData name="Hao LIU" userId="3c201fea-61c1-45d2-8334-de12aa4fe61d" providerId="ADAL" clId="{CAD72C85-4E0D-4BD1-8B56-7DF3861017B4}" dt="2024-04-18T06:34:11.954" v="1146" actId="14100"/>
          <ac:spMkLst>
            <pc:docMk/>
            <pc:sldMk cId="4292460305" sldId="498"/>
            <ac:spMk id="8" creationId="{CC71AD31-86F1-F59C-B0A2-AF7214E22629}"/>
          </ac:spMkLst>
        </pc:spChg>
        <pc:spChg chg="add mod">
          <ac:chgData name="Hao LIU" userId="3c201fea-61c1-45d2-8334-de12aa4fe61d" providerId="ADAL" clId="{CAD72C85-4E0D-4BD1-8B56-7DF3861017B4}" dt="2024-04-18T06:34:15.439" v="1147" actId="14100"/>
          <ac:spMkLst>
            <pc:docMk/>
            <pc:sldMk cId="4292460305" sldId="498"/>
            <ac:spMk id="9" creationId="{0C89C641-9F5F-FE53-3033-B42042ABFAF7}"/>
          </ac:spMkLst>
        </pc:spChg>
        <pc:spChg chg="add mod">
          <ac:chgData name="Hao LIU" userId="3c201fea-61c1-45d2-8334-de12aa4fe61d" providerId="ADAL" clId="{CAD72C85-4E0D-4BD1-8B56-7DF3861017B4}" dt="2024-04-18T06:25:19.306" v="1110" actId="207"/>
          <ac:spMkLst>
            <pc:docMk/>
            <pc:sldMk cId="4292460305" sldId="498"/>
            <ac:spMk id="10" creationId="{3E783F70-7120-BB4C-F781-465D562E31A3}"/>
          </ac:spMkLst>
        </pc:spChg>
        <pc:spChg chg="add mod">
          <ac:chgData name="Hao LIU" userId="3c201fea-61c1-45d2-8334-de12aa4fe61d" providerId="ADAL" clId="{CAD72C85-4E0D-4BD1-8B56-7DF3861017B4}" dt="2024-04-18T06:25:26.198" v="1111" actId="207"/>
          <ac:spMkLst>
            <pc:docMk/>
            <pc:sldMk cId="4292460305" sldId="498"/>
            <ac:spMk id="11" creationId="{8E8C24D4-E58B-C6A8-B1F6-0DD03AD12A11}"/>
          </ac:spMkLst>
        </pc:spChg>
        <pc:cxnChg chg="add mod">
          <ac:chgData name="Hao LIU" userId="3c201fea-61c1-45d2-8334-de12aa4fe61d" providerId="ADAL" clId="{CAD72C85-4E0D-4BD1-8B56-7DF3861017B4}" dt="2024-04-18T06:34:15.439" v="1147" actId="14100"/>
          <ac:cxnSpMkLst>
            <pc:docMk/>
            <pc:sldMk cId="4292460305" sldId="498"/>
            <ac:cxnSpMk id="13" creationId="{4D9047E1-2796-1D74-5F29-67B205D0F8C5}"/>
          </ac:cxnSpMkLst>
        </pc:cxnChg>
        <pc:cxnChg chg="add mod">
          <ac:chgData name="Hao LIU" userId="3c201fea-61c1-45d2-8334-de12aa4fe61d" providerId="ADAL" clId="{CAD72C85-4E0D-4BD1-8B56-7DF3861017B4}" dt="2024-04-18T06:34:05.832" v="1145" actId="1076"/>
          <ac:cxnSpMkLst>
            <pc:docMk/>
            <pc:sldMk cId="4292460305" sldId="498"/>
            <ac:cxnSpMk id="15" creationId="{797A287E-4EEA-7E68-0AF5-D935730CA646}"/>
          </ac:cxnSpMkLst>
        </pc:cxnChg>
        <pc:cxnChg chg="add mod">
          <ac:chgData name="Hao LIU" userId="3c201fea-61c1-45d2-8334-de12aa4fe61d" providerId="ADAL" clId="{CAD72C85-4E0D-4BD1-8B56-7DF3861017B4}" dt="2024-04-18T06:34:15.439" v="1147" actId="14100"/>
          <ac:cxnSpMkLst>
            <pc:docMk/>
            <pc:sldMk cId="4292460305" sldId="498"/>
            <ac:cxnSpMk id="17" creationId="{B7BB5B24-B060-6991-8FC0-F196DD95881E}"/>
          </ac:cxnSpMkLst>
        </pc:cxnChg>
        <pc:cxnChg chg="add mod">
          <ac:chgData name="Hao LIU" userId="3c201fea-61c1-45d2-8334-de12aa4fe61d" providerId="ADAL" clId="{CAD72C85-4E0D-4BD1-8B56-7DF3861017B4}" dt="2024-04-18T06:26:17.545" v="1129" actId="11529"/>
          <ac:cxnSpMkLst>
            <pc:docMk/>
            <pc:sldMk cId="4292460305" sldId="498"/>
            <ac:cxnSpMk id="20" creationId="{1F40F462-3ED7-E7D9-199E-06AA0A681C56}"/>
          </ac:cxnSpMkLst>
        </pc:cxnChg>
      </pc:sldChg>
    </pc:docChg>
  </pc:docChgLst>
  <pc:docChgLst>
    <pc:chgData name="Min XIE" userId="fcc84320-6c09-41e1-acdb-499b79a83508" providerId="ADAL" clId="{6CE4A28C-1C3E-4B37-BC7D-69B69A71495B}"/>
    <pc:docChg chg="undo custSel addSld delSld modSld">
      <pc:chgData name="Min XIE" userId="fcc84320-6c09-41e1-acdb-499b79a83508" providerId="ADAL" clId="{6CE4A28C-1C3E-4B37-BC7D-69B69A71495B}" dt="2020-04-13T12:01:23.498" v="386" actId="20577"/>
      <pc:docMkLst>
        <pc:docMk/>
      </pc:docMkLst>
      <pc:sldChg chg="modSp mod">
        <pc:chgData name="Min XIE" userId="fcc84320-6c09-41e1-acdb-499b79a83508" providerId="ADAL" clId="{6CE4A28C-1C3E-4B37-BC7D-69B69A71495B}" dt="2020-04-13T10:39:24.475" v="117" actId="20577"/>
        <pc:sldMkLst>
          <pc:docMk/>
          <pc:sldMk cId="4034912512" sldId="258"/>
        </pc:sldMkLst>
        <pc:spChg chg="mod">
          <ac:chgData name="Min XIE" userId="fcc84320-6c09-41e1-acdb-499b79a83508" providerId="ADAL" clId="{6CE4A28C-1C3E-4B37-BC7D-69B69A71495B}" dt="2020-04-13T10:39:24.475" v="117" actId="20577"/>
          <ac:spMkLst>
            <pc:docMk/>
            <pc:sldMk cId="4034912512" sldId="258"/>
            <ac:spMk id="15362" creationId="{00000000-0000-0000-0000-000000000000}"/>
          </ac:spMkLst>
        </pc:spChg>
      </pc:sldChg>
      <pc:sldChg chg="modSp mod">
        <pc:chgData name="Min XIE" userId="fcc84320-6c09-41e1-acdb-499b79a83508" providerId="ADAL" clId="{6CE4A28C-1C3E-4B37-BC7D-69B69A71495B}" dt="2020-04-13T10:32:12.333" v="79" actId="20577"/>
        <pc:sldMkLst>
          <pc:docMk/>
          <pc:sldMk cId="3570177081" sldId="280"/>
        </pc:sldMkLst>
        <pc:spChg chg="mod">
          <ac:chgData name="Min XIE" userId="fcc84320-6c09-41e1-acdb-499b79a83508" providerId="ADAL" clId="{6CE4A28C-1C3E-4B37-BC7D-69B69A71495B}" dt="2020-04-13T10:32:12.333" v="79" actId="20577"/>
          <ac:spMkLst>
            <pc:docMk/>
            <pc:sldMk cId="3570177081" sldId="280"/>
            <ac:spMk id="6" creationId="{00000000-0000-0000-0000-000000000000}"/>
          </ac:spMkLst>
        </pc:spChg>
      </pc:sldChg>
      <pc:sldChg chg="modSp mod">
        <pc:chgData name="Min XIE" userId="fcc84320-6c09-41e1-acdb-499b79a83508" providerId="ADAL" clId="{6CE4A28C-1C3E-4B37-BC7D-69B69A71495B}" dt="2020-04-13T11:59:39.140" v="380" actId="20577"/>
        <pc:sldMkLst>
          <pc:docMk/>
          <pc:sldMk cId="2906627662" sldId="286"/>
        </pc:sldMkLst>
        <pc:spChg chg="mod">
          <ac:chgData name="Min XIE" userId="fcc84320-6c09-41e1-acdb-499b79a83508" providerId="ADAL" clId="{6CE4A28C-1C3E-4B37-BC7D-69B69A71495B}" dt="2020-04-13T11:59:39.140" v="380" actId="20577"/>
          <ac:spMkLst>
            <pc:docMk/>
            <pc:sldMk cId="2906627662" sldId="286"/>
            <ac:spMk id="2" creationId="{00000000-0000-0000-0000-000000000000}"/>
          </ac:spMkLst>
        </pc:spChg>
      </pc:sldChg>
      <pc:sldChg chg="addSp delSp modSp mod delAnim modAnim">
        <pc:chgData name="Min XIE" userId="fcc84320-6c09-41e1-acdb-499b79a83508" providerId="ADAL" clId="{6CE4A28C-1C3E-4B37-BC7D-69B69A71495B}" dt="2020-04-13T11:29:57.765" v="223"/>
        <pc:sldMkLst>
          <pc:docMk/>
          <pc:sldMk cId="1020502563" sldId="288"/>
        </pc:sldMkLst>
        <pc:spChg chg="mod">
          <ac:chgData name="Min XIE" userId="fcc84320-6c09-41e1-acdb-499b79a83508" providerId="ADAL" clId="{6CE4A28C-1C3E-4B37-BC7D-69B69A71495B}" dt="2020-04-13T10:48:36.747" v="200" actId="1076"/>
          <ac:spMkLst>
            <pc:docMk/>
            <pc:sldMk cId="1020502563" sldId="288"/>
            <ac:spMk id="2" creationId="{00000000-0000-0000-0000-000000000000}"/>
          </ac:spMkLst>
        </pc:spChg>
        <pc:spChg chg="add del">
          <ac:chgData name="Min XIE" userId="fcc84320-6c09-41e1-acdb-499b79a83508" providerId="ADAL" clId="{6CE4A28C-1C3E-4B37-BC7D-69B69A71495B}" dt="2020-04-13T10:42:46.062" v="127"/>
          <ac:spMkLst>
            <pc:docMk/>
            <pc:sldMk cId="1020502563" sldId="288"/>
            <ac:spMk id="3" creationId="{C6910574-DF9D-403D-B6BF-B560812F0DB9}"/>
          </ac:spMkLst>
        </pc:spChg>
        <pc:spChg chg="add del">
          <ac:chgData name="Min XIE" userId="fcc84320-6c09-41e1-acdb-499b79a83508" providerId="ADAL" clId="{6CE4A28C-1C3E-4B37-BC7D-69B69A71495B}" dt="2020-04-13T10:42:45.457" v="126"/>
          <ac:spMkLst>
            <pc:docMk/>
            <pc:sldMk cId="1020502563" sldId="288"/>
            <ac:spMk id="4" creationId="{3095491E-ECE9-4D23-AD44-2D176D6F2C07}"/>
          </ac:spMkLst>
        </pc:spChg>
        <pc:spChg chg="add del mod">
          <ac:chgData name="Min XIE" userId="fcc84320-6c09-41e1-acdb-499b79a83508" providerId="ADAL" clId="{6CE4A28C-1C3E-4B37-BC7D-69B69A71495B}" dt="2020-04-13T10:44:56.229" v="147" actId="478"/>
          <ac:spMkLst>
            <pc:docMk/>
            <pc:sldMk cId="1020502563" sldId="288"/>
            <ac:spMk id="7" creationId="{A1F994C6-9F4D-4A2D-8225-E10F7A4B1775}"/>
          </ac:spMkLst>
        </pc:spChg>
        <pc:spChg chg="add del mod">
          <ac:chgData name="Min XIE" userId="fcc84320-6c09-41e1-acdb-499b79a83508" providerId="ADAL" clId="{6CE4A28C-1C3E-4B37-BC7D-69B69A71495B}" dt="2020-04-13T10:47:17.539" v="178"/>
          <ac:spMkLst>
            <pc:docMk/>
            <pc:sldMk cId="1020502563" sldId="288"/>
            <ac:spMk id="13" creationId="{EC204B07-E7B9-473F-840E-4B85B16F5744}"/>
          </ac:spMkLst>
        </pc:spChg>
        <pc:spChg chg="add del mod">
          <ac:chgData name="Min XIE" userId="fcc84320-6c09-41e1-acdb-499b79a83508" providerId="ADAL" clId="{6CE4A28C-1C3E-4B37-BC7D-69B69A71495B}" dt="2020-04-13T11:24:04.679" v="214" actId="14100"/>
          <ac:spMkLst>
            <pc:docMk/>
            <pc:sldMk cId="1020502563" sldId="288"/>
            <ac:spMk id="15" creationId="{A11F0597-5548-4C40-885A-1C8355FBC350}"/>
          </ac:spMkLst>
        </pc:spChg>
        <pc:spChg chg="add del mod">
          <ac:chgData name="Min XIE" userId="fcc84320-6c09-41e1-acdb-499b79a83508" providerId="ADAL" clId="{6CE4A28C-1C3E-4B37-BC7D-69B69A71495B}" dt="2020-04-13T10:47:23.154" v="179" actId="1076"/>
          <ac:spMkLst>
            <pc:docMk/>
            <pc:sldMk cId="1020502563" sldId="288"/>
            <ac:spMk id="16" creationId="{397BDE64-ECC4-4602-A3B7-33D23F4F1B79}"/>
          </ac:spMkLst>
        </pc:spChg>
        <pc:spChg chg="add del mod">
          <ac:chgData name="Min XIE" userId="fcc84320-6c09-41e1-acdb-499b79a83508" providerId="ADAL" clId="{6CE4A28C-1C3E-4B37-BC7D-69B69A71495B}" dt="2020-04-13T10:47:57.040" v="194" actId="14100"/>
          <ac:spMkLst>
            <pc:docMk/>
            <pc:sldMk cId="1020502563" sldId="288"/>
            <ac:spMk id="17" creationId="{02C7BD00-0B5C-4A42-B296-A968CDD6247D}"/>
          </ac:spMkLst>
        </pc:spChg>
        <pc:spChg chg="add mod">
          <ac:chgData name="Min XIE" userId="fcc84320-6c09-41e1-acdb-499b79a83508" providerId="ADAL" clId="{6CE4A28C-1C3E-4B37-BC7D-69B69A71495B}" dt="2020-04-13T11:23:21.657" v="211" actId="1076"/>
          <ac:spMkLst>
            <pc:docMk/>
            <pc:sldMk cId="1020502563" sldId="288"/>
            <ac:spMk id="18" creationId="{FD552740-3783-4DA8-9F59-7788CF776DFA}"/>
          </ac:spMkLst>
        </pc:spChg>
        <pc:spChg chg="mod">
          <ac:chgData name="Min XIE" userId="fcc84320-6c09-41e1-acdb-499b79a83508" providerId="ADAL" clId="{6CE4A28C-1C3E-4B37-BC7D-69B69A71495B}" dt="2020-04-13T10:48:36.051" v="199" actId="14100"/>
          <ac:spMkLst>
            <pc:docMk/>
            <pc:sldMk cId="1020502563" sldId="288"/>
            <ac:spMk id="19" creationId="{A7F14B5D-9B7E-4C8B-A2DA-FE9A16969028}"/>
          </ac:spMkLst>
        </pc:spChg>
        <pc:spChg chg="del mod">
          <ac:chgData name="Min XIE" userId="fcc84320-6c09-41e1-acdb-499b79a83508" providerId="ADAL" clId="{6CE4A28C-1C3E-4B37-BC7D-69B69A71495B}" dt="2020-04-13T10:44:28.398" v="142" actId="478"/>
          <ac:spMkLst>
            <pc:docMk/>
            <pc:sldMk cId="1020502563" sldId="288"/>
            <ac:spMk id="20" creationId="{864D54E6-C30D-4826-8A5E-96CF0FA7FCE2}"/>
          </ac:spMkLst>
        </pc:spChg>
        <pc:spChg chg="del mod">
          <ac:chgData name="Min XIE" userId="fcc84320-6c09-41e1-acdb-499b79a83508" providerId="ADAL" clId="{6CE4A28C-1C3E-4B37-BC7D-69B69A71495B}" dt="2020-04-13T10:44:26.109" v="141" actId="478"/>
          <ac:spMkLst>
            <pc:docMk/>
            <pc:sldMk cId="1020502563" sldId="288"/>
            <ac:spMk id="21" creationId="{115D5253-CC46-47CF-95A7-109743AF2AD2}"/>
          </ac:spMkLst>
        </pc:spChg>
        <pc:spChg chg="add del">
          <ac:chgData name="Min XIE" userId="fcc84320-6c09-41e1-acdb-499b79a83508" providerId="ADAL" clId="{6CE4A28C-1C3E-4B37-BC7D-69B69A71495B}" dt="2020-04-13T10:48:23.802" v="197" actId="478"/>
          <ac:spMkLst>
            <pc:docMk/>
            <pc:sldMk cId="1020502563" sldId="288"/>
            <ac:spMk id="22" creationId="{FD552740-3783-4DA8-9F59-7788CF776DFA}"/>
          </ac:spMkLst>
        </pc:spChg>
        <pc:spChg chg="add mod">
          <ac:chgData name="Min XIE" userId="fcc84320-6c09-41e1-acdb-499b79a83508" providerId="ADAL" clId="{6CE4A28C-1C3E-4B37-BC7D-69B69A71495B}" dt="2020-04-13T10:49:03.825" v="209" actId="14100"/>
          <ac:spMkLst>
            <pc:docMk/>
            <pc:sldMk cId="1020502563" sldId="288"/>
            <ac:spMk id="23" creationId="{760C8AF4-055B-488F-B837-39269AB94EAC}"/>
          </ac:spMkLst>
        </pc:spChg>
        <pc:spChg chg="mod">
          <ac:chgData name="Min XIE" userId="fcc84320-6c09-41e1-acdb-499b79a83508" providerId="ADAL" clId="{6CE4A28C-1C3E-4B37-BC7D-69B69A71495B}" dt="2020-04-13T10:48:21.356" v="196" actId="1076"/>
          <ac:spMkLst>
            <pc:docMk/>
            <pc:sldMk cId="1020502563" sldId="288"/>
            <ac:spMk id="55" creationId="{00000000-0000-0000-0000-000000000000}"/>
          </ac:spMkLst>
        </pc:spChg>
      </pc:sldChg>
      <pc:sldChg chg="modSp">
        <pc:chgData name="Min XIE" userId="fcc84320-6c09-41e1-acdb-499b79a83508" providerId="ADAL" clId="{6CE4A28C-1C3E-4B37-BC7D-69B69A71495B}" dt="2020-04-13T10:36:43.063" v="92"/>
        <pc:sldMkLst>
          <pc:docMk/>
          <pc:sldMk cId="3080903317" sldId="292"/>
        </pc:sldMkLst>
        <pc:spChg chg="mod">
          <ac:chgData name="Min XIE" userId="fcc84320-6c09-41e1-acdb-499b79a83508" providerId="ADAL" clId="{6CE4A28C-1C3E-4B37-BC7D-69B69A71495B}" dt="2020-04-13T10:36:39.593" v="91"/>
          <ac:spMkLst>
            <pc:docMk/>
            <pc:sldMk cId="3080903317" sldId="292"/>
            <ac:spMk id="2" creationId="{EE80053A-D3A1-4428-8F0E-56EBA02666D3}"/>
          </ac:spMkLst>
        </pc:spChg>
        <pc:spChg chg="mod">
          <ac:chgData name="Min XIE" userId="fcc84320-6c09-41e1-acdb-499b79a83508" providerId="ADAL" clId="{6CE4A28C-1C3E-4B37-BC7D-69B69A71495B}" dt="2020-04-13T10:36:43.063" v="92"/>
          <ac:spMkLst>
            <pc:docMk/>
            <pc:sldMk cId="3080903317" sldId="292"/>
            <ac:spMk id="14" creationId="{D5D1EBA7-56E9-439C-A4F6-1B3858D6DD1A}"/>
          </ac:spMkLst>
        </pc:spChg>
        <pc:spChg chg="mod">
          <ac:chgData name="Min XIE" userId="fcc84320-6c09-41e1-acdb-499b79a83508" providerId="ADAL" clId="{6CE4A28C-1C3E-4B37-BC7D-69B69A71495B}" dt="2020-04-13T10:36:34.808" v="89"/>
          <ac:spMkLst>
            <pc:docMk/>
            <pc:sldMk cId="3080903317" sldId="292"/>
            <ac:spMk id="16" creationId="{1D2BB524-7529-495B-BC17-69B63BF95BE7}"/>
          </ac:spMkLst>
        </pc:spChg>
        <pc:spChg chg="mod">
          <ac:chgData name="Min XIE" userId="fcc84320-6c09-41e1-acdb-499b79a83508" providerId="ADAL" clId="{6CE4A28C-1C3E-4B37-BC7D-69B69A71495B}" dt="2020-04-13T10:36:37.405" v="90"/>
          <ac:spMkLst>
            <pc:docMk/>
            <pc:sldMk cId="3080903317" sldId="292"/>
            <ac:spMk id="114" creationId="{DF5BA9C8-483B-4243-B8A8-5845DC1DA4B3}"/>
          </ac:spMkLst>
        </pc:spChg>
      </pc:sldChg>
      <pc:sldChg chg="modSp">
        <pc:chgData name="Min XIE" userId="fcc84320-6c09-41e1-acdb-499b79a83508" providerId="ADAL" clId="{6CE4A28C-1C3E-4B37-BC7D-69B69A71495B}" dt="2020-04-13T10:39:02.034" v="112" actId="20577"/>
        <pc:sldMkLst>
          <pc:docMk/>
          <pc:sldMk cId="2305685653" sldId="293"/>
        </pc:sldMkLst>
        <pc:spChg chg="mod">
          <ac:chgData name="Min XIE" userId="fcc84320-6c09-41e1-acdb-499b79a83508" providerId="ADAL" clId="{6CE4A28C-1C3E-4B37-BC7D-69B69A71495B}" dt="2020-04-13T10:37:08.945" v="94"/>
          <ac:spMkLst>
            <pc:docMk/>
            <pc:sldMk cId="2305685653" sldId="293"/>
            <ac:spMk id="5" creationId="{C7F42E8C-A458-41DD-99C8-73123883BB46}"/>
          </ac:spMkLst>
        </pc:spChg>
        <pc:spChg chg="mod">
          <ac:chgData name="Min XIE" userId="fcc84320-6c09-41e1-acdb-499b79a83508" providerId="ADAL" clId="{6CE4A28C-1C3E-4B37-BC7D-69B69A71495B}" dt="2020-04-13T10:39:02.034" v="112" actId="20577"/>
          <ac:spMkLst>
            <pc:docMk/>
            <pc:sldMk cId="2305685653" sldId="293"/>
            <ac:spMk id="151" creationId="{89FC17A0-1A66-4464-89F9-FDCE848C6B3F}"/>
          </ac:spMkLst>
        </pc:spChg>
      </pc:sldChg>
      <pc:sldChg chg="modSp mod">
        <pc:chgData name="Min XIE" userId="fcc84320-6c09-41e1-acdb-499b79a83508" providerId="ADAL" clId="{6CE4A28C-1C3E-4B37-BC7D-69B69A71495B}" dt="2020-04-13T11:37:59.329" v="226"/>
        <pc:sldMkLst>
          <pc:docMk/>
          <pc:sldMk cId="2092513214" sldId="295"/>
        </pc:sldMkLst>
        <pc:spChg chg="mod">
          <ac:chgData name="Min XIE" userId="fcc84320-6c09-41e1-acdb-499b79a83508" providerId="ADAL" clId="{6CE4A28C-1C3E-4B37-BC7D-69B69A71495B}" dt="2020-04-13T11:37:59.329" v="226"/>
          <ac:spMkLst>
            <pc:docMk/>
            <pc:sldMk cId="2092513214" sldId="295"/>
            <ac:spMk id="143" creationId="{EEC78844-3772-4C53-8B83-E712D25D7874}"/>
          </ac:spMkLst>
        </pc:spChg>
        <pc:spChg chg="mod">
          <ac:chgData name="Min XIE" userId="fcc84320-6c09-41e1-acdb-499b79a83508" providerId="ADAL" clId="{6CE4A28C-1C3E-4B37-BC7D-69B69A71495B}" dt="2020-04-13T10:39:07.955" v="114"/>
          <ac:spMkLst>
            <pc:docMk/>
            <pc:sldMk cId="2092513214" sldId="295"/>
            <ac:spMk id="161" creationId="{B75F5F55-FC1F-46D7-B84A-8112930F1918}"/>
          </ac:spMkLst>
        </pc:spChg>
      </pc:sldChg>
      <pc:sldChg chg="addSp modSp mod modAnim">
        <pc:chgData name="Min XIE" userId="fcc84320-6c09-41e1-acdb-499b79a83508" providerId="ADAL" clId="{6CE4A28C-1C3E-4B37-BC7D-69B69A71495B}" dt="2020-04-13T12:01:23.498" v="386" actId="20577"/>
        <pc:sldMkLst>
          <pc:docMk/>
          <pc:sldMk cId="2275872645" sldId="296"/>
        </pc:sldMkLst>
        <pc:spChg chg="add mod">
          <ac:chgData name="Min XIE" userId="fcc84320-6c09-41e1-acdb-499b79a83508" providerId="ADAL" clId="{6CE4A28C-1C3E-4B37-BC7D-69B69A71495B}" dt="2020-04-13T11:51:01.976" v="325" actId="20577"/>
          <ac:spMkLst>
            <pc:docMk/>
            <pc:sldMk cId="2275872645" sldId="296"/>
            <ac:spMk id="27" creationId="{5E3A2D0E-24E9-4601-852E-4C5EE40CCF81}"/>
          </ac:spMkLst>
        </pc:spChg>
        <pc:spChg chg="mod">
          <ac:chgData name="Min XIE" userId="fcc84320-6c09-41e1-acdb-499b79a83508" providerId="ADAL" clId="{6CE4A28C-1C3E-4B37-BC7D-69B69A71495B}" dt="2020-04-13T12:01:23.498" v="386" actId="20577"/>
          <ac:spMkLst>
            <pc:docMk/>
            <pc:sldMk cId="2275872645" sldId="296"/>
            <ac:spMk id="28" creationId="{8D24AAE0-2A19-4742-B9B8-B02110C02632}"/>
          </ac:spMkLst>
        </pc:spChg>
        <pc:spChg chg="mod">
          <ac:chgData name="Min XIE" userId="fcc84320-6c09-41e1-acdb-499b79a83508" providerId="ADAL" clId="{6CE4A28C-1C3E-4B37-BC7D-69B69A71495B}" dt="2020-04-13T11:50:47.812" v="323" actId="14100"/>
          <ac:spMkLst>
            <pc:docMk/>
            <pc:sldMk cId="2275872645" sldId="296"/>
            <ac:spMk id="29" creationId="{CE8AF1BB-33AF-4B1A-990F-4BE3EA8EEEEC}"/>
          </ac:spMkLst>
        </pc:spChg>
        <pc:spChg chg="mod">
          <ac:chgData name="Min XIE" userId="fcc84320-6c09-41e1-acdb-499b79a83508" providerId="ADAL" clId="{6CE4A28C-1C3E-4B37-BC7D-69B69A71495B}" dt="2020-04-13T11:50:56.885" v="324" actId="1076"/>
          <ac:spMkLst>
            <pc:docMk/>
            <pc:sldMk cId="2275872645" sldId="296"/>
            <ac:spMk id="30" creationId="{D94DFE62-CE05-4F62-A9EE-3C1462FF289F}"/>
          </ac:spMkLst>
        </pc:spChg>
        <pc:spChg chg="mod">
          <ac:chgData name="Min XIE" userId="fcc84320-6c09-41e1-acdb-499b79a83508" providerId="ADAL" clId="{6CE4A28C-1C3E-4B37-BC7D-69B69A71495B}" dt="2020-04-13T11:55:13.748" v="378" actId="20577"/>
          <ac:spMkLst>
            <pc:docMk/>
            <pc:sldMk cId="2275872645" sldId="296"/>
            <ac:spMk id="31" creationId="{4DBC8900-3CA9-406F-B6EC-3F6E370BD643}"/>
          </ac:spMkLst>
        </pc:spChg>
      </pc:sldChg>
      <pc:sldChg chg="modSp mod">
        <pc:chgData name="Min XIE" userId="fcc84320-6c09-41e1-acdb-499b79a83508" providerId="ADAL" clId="{6CE4A28C-1C3E-4B37-BC7D-69B69A71495B}" dt="2020-04-13T11:37:53.778" v="225"/>
        <pc:sldMkLst>
          <pc:docMk/>
          <pc:sldMk cId="743349892" sldId="299"/>
        </pc:sldMkLst>
        <pc:spChg chg="mod">
          <ac:chgData name="Min XIE" userId="fcc84320-6c09-41e1-acdb-499b79a83508" providerId="ADAL" clId="{6CE4A28C-1C3E-4B37-BC7D-69B69A71495B}" dt="2020-04-13T11:37:53.778" v="225"/>
          <ac:spMkLst>
            <pc:docMk/>
            <pc:sldMk cId="743349892" sldId="299"/>
            <ac:spMk id="143" creationId="{EEC78844-3772-4C53-8B83-E712D25D7874}"/>
          </ac:spMkLst>
        </pc:spChg>
      </pc:sldChg>
      <pc:sldChg chg="modSp">
        <pc:chgData name="Min XIE" userId="fcc84320-6c09-41e1-acdb-499b79a83508" providerId="ADAL" clId="{6CE4A28C-1C3E-4B37-BC7D-69B69A71495B}" dt="2020-04-13T08:48:53.944" v="7" actId="58"/>
        <pc:sldMkLst>
          <pc:docMk/>
          <pc:sldMk cId="1497247772" sldId="300"/>
        </pc:sldMkLst>
        <pc:spChg chg="mod">
          <ac:chgData name="Min XIE" userId="fcc84320-6c09-41e1-acdb-499b79a83508" providerId="ADAL" clId="{6CE4A28C-1C3E-4B37-BC7D-69B69A71495B}" dt="2020-04-13T08:48:53.944" v="7" actId="58"/>
          <ac:spMkLst>
            <pc:docMk/>
            <pc:sldMk cId="1497247772" sldId="300"/>
            <ac:spMk id="143" creationId="{EEC78844-3772-4C53-8B83-E712D25D7874}"/>
          </ac:spMkLst>
        </pc:spChg>
      </pc:sldChg>
      <pc:sldChg chg="addSp modSp mod modAnim">
        <pc:chgData name="Min XIE" userId="fcc84320-6c09-41e1-acdb-499b79a83508" providerId="ADAL" clId="{6CE4A28C-1C3E-4B37-BC7D-69B69A71495B}" dt="2020-04-13T10:37:34.287" v="97"/>
        <pc:sldMkLst>
          <pc:docMk/>
          <pc:sldMk cId="3230538722" sldId="301"/>
        </pc:sldMkLst>
        <pc:spChg chg="mod">
          <ac:chgData name="Min XIE" userId="fcc84320-6c09-41e1-acdb-499b79a83508" providerId="ADAL" clId="{6CE4A28C-1C3E-4B37-BC7D-69B69A71495B}" dt="2020-04-13T10:37:34.287" v="97"/>
          <ac:spMkLst>
            <pc:docMk/>
            <pc:sldMk cId="3230538722" sldId="301"/>
            <ac:spMk id="3" creationId="{04352014-EF51-4B02-B73B-0E2F5AAD648D}"/>
          </ac:spMkLst>
        </pc:spChg>
        <pc:spChg chg="add mod">
          <ac:chgData name="Min XIE" userId="fcc84320-6c09-41e1-acdb-499b79a83508" providerId="ADAL" clId="{6CE4A28C-1C3E-4B37-BC7D-69B69A71495B}" dt="2020-04-13T10:14:48.554" v="69" actId="14100"/>
          <ac:spMkLst>
            <pc:docMk/>
            <pc:sldMk cId="3230538722" sldId="301"/>
            <ac:spMk id="5" creationId="{A49E2EFC-957E-4B59-A907-27252AFE3BFA}"/>
          </ac:spMkLst>
        </pc:spChg>
        <pc:spChg chg="add mod">
          <ac:chgData name="Min XIE" userId="fcc84320-6c09-41e1-acdb-499b79a83508" providerId="ADAL" clId="{6CE4A28C-1C3E-4B37-BC7D-69B69A71495B}" dt="2020-04-13T10:13:32.599" v="46" actId="1076"/>
          <ac:spMkLst>
            <pc:docMk/>
            <pc:sldMk cId="3230538722" sldId="301"/>
            <ac:spMk id="6" creationId="{D87D3490-2079-4D47-8B37-792069F83DE3}"/>
          </ac:spMkLst>
        </pc:spChg>
        <pc:spChg chg="add mod">
          <ac:chgData name="Min XIE" userId="fcc84320-6c09-41e1-acdb-499b79a83508" providerId="ADAL" clId="{6CE4A28C-1C3E-4B37-BC7D-69B69A71495B}" dt="2020-04-13T10:14:22.242" v="50" actId="14100"/>
          <ac:spMkLst>
            <pc:docMk/>
            <pc:sldMk cId="3230538722" sldId="301"/>
            <ac:spMk id="7" creationId="{2C4F816B-DDD1-41A7-9ADB-E66F2ACB223D}"/>
          </ac:spMkLst>
        </pc:spChg>
        <pc:spChg chg="add mod">
          <ac:chgData name="Min XIE" userId="fcc84320-6c09-41e1-acdb-499b79a83508" providerId="ADAL" clId="{6CE4A28C-1C3E-4B37-BC7D-69B69A71495B}" dt="2020-04-13T10:14:53.396" v="70" actId="14100"/>
          <ac:spMkLst>
            <pc:docMk/>
            <pc:sldMk cId="3230538722" sldId="301"/>
            <ac:spMk id="8" creationId="{E74CED6F-1F5C-4BF0-B629-2665B2F9A31E}"/>
          </ac:spMkLst>
        </pc:spChg>
      </pc:sldChg>
      <pc:sldChg chg="modSp">
        <pc:chgData name="Min XIE" userId="fcc84320-6c09-41e1-acdb-499b79a83508" providerId="ADAL" clId="{6CE4A28C-1C3E-4B37-BC7D-69B69A71495B}" dt="2020-04-13T10:37:42.101" v="98"/>
        <pc:sldMkLst>
          <pc:docMk/>
          <pc:sldMk cId="2045787417" sldId="303"/>
        </pc:sldMkLst>
        <pc:spChg chg="mod">
          <ac:chgData name="Min XIE" userId="fcc84320-6c09-41e1-acdb-499b79a83508" providerId="ADAL" clId="{6CE4A28C-1C3E-4B37-BC7D-69B69A71495B}" dt="2020-04-13T10:37:42.101" v="98"/>
          <ac:spMkLst>
            <pc:docMk/>
            <pc:sldMk cId="2045787417" sldId="303"/>
            <ac:spMk id="3" creationId="{00000000-0000-0000-0000-000000000000}"/>
          </ac:spMkLst>
        </pc:spChg>
      </pc:sldChg>
      <pc:sldChg chg="modSp">
        <pc:chgData name="Min XIE" userId="fcc84320-6c09-41e1-acdb-499b79a83508" providerId="ADAL" clId="{6CE4A28C-1C3E-4B37-BC7D-69B69A71495B}" dt="2020-04-13T10:37:56.474" v="101"/>
        <pc:sldMkLst>
          <pc:docMk/>
          <pc:sldMk cId="43333878" sldId="304"/>
        </pc:sldMkLst>
        <pc:spChg chg="mod">
          <ac:chgData name="Min XIE" userId="fcc84320-6c09-41e1-acdb-499b79a83508" providerId="ADAL" clId="{6CE4A28C-1C3E-4B37-BC7D-69B69A71495B}" dt="2020-04-13T10:37:47.038" v="99"/>
          <ac:spMkLst>
            <pc:docMk/>
            <pc:sldMk cId="43333878" sldId="304"/>
            <ac:spMk id="3" creationId="{00000000-0000-0000-0000-000000000000}"/>
          </ac:spMkLst>
        </pc:spChg>
        <pc:spChg chg="mod">
          <ac:chgData name="Min XIE" userId="fcc84320-6c09-41e1-acdb-499b79a83508" providerId="ADAL" clId="{6CE4A28C-1C3E-4B37-BC7D-69B69A71495B}" dt="2020-04-13T10:37:56.474" v="101"/>
          <ac:spMkLst>
            <pc:docMk/>
            <pc:sldMk cId="43333878" sldId="304"/>
            <ac:spMk id="36" creationId="{00000000-0000-0000-0000-000000000000}"/>
          </ac:spMkLst>
        </pc:spChg>
        <pc:spChg chg="mod">
          <ac:chgData name="Min XIE" userId="fcc84320-6c09-41e1-acdb-499b79a83508" providerId="ADAL" clId="{6CE4A28C-1C3E-4B37-BC7D-69B69A71495B}" dt="2020-04-13T10:37:53.969" v="100"/>
          <ac:spMkLst>
            <pc:docMk/>
            <pc:sldMk cId="43333878" sldId="304"/>
            <ac:spMk id="76" creationId="{00000000-0000-0000-0000-000000000000}"/>
          </ac:spMkLst>
        </pc:spChg>
      </pc:sldChg>
      <pc:sldChg chg="modSp mod">
        <pc:chgData name="Min XIE" userId="fcc84320-6c09-41e1-acdb-499b79a83508" providerId="ADAL" clId="{6CE4A28C-1C3E-4B37-BC7D-69B69A71495B}" dt="2020-04-13T10:39:52.895" v="119"/>
        <pc:sldMkLst>
          <pc:docMk/>
          <pc:sldMk cId="1950476438" sldId="306"/>
        </pc:sldMkLst>
        <pc:spChg chg="mod">
          <ac:chgData name="Min XIE" userId="fcc84320-6c09-41e1-acdb-499b79a83508" providerId="ADAL" clId="{6CE4A28C-1C3E-4B37-BC7D-69B69A71495B}" dt="2020-04-13T10:39:52.895" v="119"/>
          <ac:spMkLst>
            <pc:docMk/>
            <pc:sldMk cId="1950476438" sldId="306"/>
            <ac:spMk id="3" creationId="{5D1595AA-3A40-4A94-9822-99F45C44AADB}"/>
          </ac:spMkLst>
        </pc:spChg>
      </pc:sldChg>
      <pc:sldChg chg="modSp add del mod">
        <pc:chgData name="Min XIE" userId="fcc84320-6c09-41e1-acdb-499b79a83508" providerId="ADAL" clId="{6CE4A28C-1C3E-4B37-BC7D-69B69A71495B}" dt="2020-04-13T11:24:25.621" v="215" actId="47"/>
        <pc:sldMkLst>
          <pc:docMk/>
          <pc:sldMk cId="2762710824" sldId="309"/>
        </pc:sldMkLst>
        <pc:spChg chg="mod">
          <ac:chgData name="Min XIE" userId="fcc84320-6c09-41e1-acdb-499b79a83508" providerId="ADAL" clId="{6CE4A28C-1C3E-4B37-BC7D-69B69A71495B}" dt="2020-04-13T10:43:09.815" v="133" actId="14100"/>
          <ac:spMkLst>
            <pc:docMk/>
            <pc:sldMk cId="2762710824" sldId="309"/>
            <ac:spMk id="2" creationId="{00000000-0000-0000-0000-000000000000}"/>
          </ac:spMkLst>
        </pc:spChg>
        <pc:spChg chg="mod">
          <ac:chgData name="Min XIE" userId="fcc84320-6c09-41e1-acdb-499b79a83508" providerId="ADAL" clId="{6CE4A28C-1C3E-4B37-BC7D-69B69A71495B}" dt="2020-04-13T10:43:40.251" v="139" actId="20577"/>
          <ac:spMkLst>
            <pc:docMk/>
            <pc:sldMk cId="2762710824" sldId="309"/>
            <ac:spMk id="6" creationId="{00000000-0000-0000-0000-000000000000}"/>
          </ac:spMkLst>
        </pc:spChg>
      </pc:sldChg>
      <pc:sldChg chg="addSp delSp modSp add mod delAnim modAnim">
        <pc:chgData name="Min XIE" userId="fcc84320-6c09-41e1-acdb-499b79a83508" providerId="ADAL" clId="{6CE4A28C-1C3E-4B37-BC7D-69B69A71495B}" dt="2020-04-13T11:58:52.011" v="379" actId="1076"/>
        <pc:sldMkLst>
          <pc:docMk/>
          <pc:sldMk cId="3375289403" sldId="310"/>
        </pc:sldMkLst>
        <pc:spChg chg="add">
          <ac:chgData name="Min XIE" userId="fcc84320-6c09-41e1-acdb-499b79a83508" providerId="ADAL" clId="{6CE4A28C-1C3E-4B37-BC7D-69B69A71495B}" dt="2020-04-13T11:23:52.802" v="213"/>
          <ac:spMkLst>
            <pc:docMk/>
            <pc:sldMk cId="3375289403" sldId="310"/>
            <ac:spMk id="10" creationId="{62F4B5DD-FBAF-4647-8627-88EFE8A1E9AA}"/>
          </ac:spMkLst>
        </pc:spChg>
        <pc:spChg chg="add">
          <ac:chgData name="Min XIE" userId="fcc84320-6c09-41e1-acdb-499b79a83508" providerId="ADAL" clId="{6CE4A28C-1C3E-4B37-BC7D-69B69A71495B}" dt="2020-04-13T11:23:52.802" v="213"/>
          <ac:spMkLst>
            <pc:docMk/>
            <pc:sldMk cId="3375289403" sldId="310"/>
            <ac:spMk id="11" creationId="{C7D958F4-BBCD-4ADE-A4A5-615C63E4F522}"/>
          </ac:spMkLst>
        </pc:spChg>
        <pc:spChg chg="add">
          <ac:chgData name="Min XIE" userId="fcc84320-6c09-41e1-acdb-499b79a83508" providerId="ADAL" clId="{6CE4A28C-1C3E-4B37-BC7D-69B69A71495B}" dt="2020-04-13T11:23:52.802" v="213"/>
          <ac:spMkLst>
            <pc:docMk/>
            <pc:sldMk cId="3375289403" sldId="310"/>
            <ac:spMk id="12" creationId="{D2FE316D-26C7-46C8-AE12-AA9A58DC5525}"/>
          </ac:spMkLst>
        </pc:spChg>
        <pc:spChg chg="del">
          <ac:chgData name="Min XIE" userId="fcc84320-6c09-41e1-acdb-499b79a83508" providerId="ADAL" clId="{6CE4A28C-1C3E-4B37-BC7D-69B69A71495B}" dt="2020-04-13T11:23:44.983" v="212" actId="478"/>
          <ac:spMkLst>
            <pc:docMk/>
            <pc:sldMk cId="3375289403" sldId="310"/>
            <ac:spMk id="19" creationId="{A7F14B5D-9B7E-4C8B-A2DA-FE9A16969028}"/>
          </ac:spMkLst>
        </pc:spChg>
        <pc:spChg chg="mod">
          <ac:chgData name="Min XIE" userId="fcc84320-6c09-41e1-acdb-499b79a83508" providerId="ADAL" clId="{6CE4A28C-1C3E-4B37-BC7D-69B69A71495B}" dt="2020-04-13T11:58:52.011" v="379" actId="1076"/>
          <ac:spMkLst>
            <pc:docMk/>
            <pc:sldMk cId="3375289403" sldId="310"/>
            <ac:spMk id="20" creationId="{864D54E6-C30D-4826-8A5E-96CF0FA7FCE2}"/>
          </ac:spMkLst>
        </pc:spChg>
        <pc:spChg chg="del">
          <ac:chgData name="Min XIE" userId="fcc84320-6c09-41e1-acdb-499b79a83508" providerId="ADAL" clId="{6CE4A28C-1C3E-4B37-BC7D-69B69A71495B}" dt="2020-04-13T11:23:44.983" v="212" actId="478"/>
          <ac:spMkLst>
            <pc:docMk/>
            <pc:sldMk cId="3375289403" sldId="310"/>
            <ac:spMk id="21" creationId="{115D5253-CC46-47CF-95A7-109743AF2AD2}"/>
          </ac:spMkLst>
        </pc:spChg>
        <pc:spChg chg="del">
          <ac:chgData name="Min XIE" userId="fcc84320-6c09-41e1-acdb-499b79a83508" providerId="ADAL" clId="{6CE4A28C-1C3E-4B37-BC7D-69B69A71495B}" dt="2020-04-13T11:23:44.983" v="212" actId="478"/>
          <ac:spMkLst>
            <pc:docMk/>
            <pc:sldMk cId="3375289403" sldId="310"/>
            <ac:spMk id="55" creationId="{00000000-0000-0000-0000-000000000000}"/>
          </ac:spMkLst>
        </pc:spChg>
      </pc:sldChg>
    </pc:docChg>
  </pc:docChgLst>
  <pc:docChgLst>
    <pc:chgData name="Hao LIU" userId="3c201fea-61c1-45d2-8334-de12aa4fe61d" providerId="ADAL" clId="{3BA0D16A-36B0-4343-99E5-87F0BC3F8170}"/>
    <pc:docChg chg="undo custSel addSld delSld modSld">
      <pc:chgData name="Hao LIU" userId="3c201fea-61c1-45d2-8334-de12aa4fe61d" providerId="ADAL" clId="{3BA0D16A-36B0-4343-99E5-87F0BC3F8170}" dt="2024-04-19T09:44:38.798" v="1338" actId="20577"/>
      <pc:docMkLst>
        <pc:docMk/>
      </pc:docMkLst>
      <pc:sldChg chg="modSp mod">
        <pc:chgData name="Hao LIU" userId="3c201fea-61c1-45d2-8334-de12aa4fe61d" providerId="ADAL" clId="{3BA0D16A-36B0-4343-99E5-87F0BC3F8170}" dt="2024-04-19T06:24:01.019" v="11" actId="20577"/>
        <pc:sldMkLst>
          <pc:docMk/>
          <pc:sldMk cId="319926488" sldId="259"/>
        </pc:sldMkLst>
        <pc:spChg chg="mod">
          <ac:chgData name="Hao LIU" userId="3c201fea-61c1-45d2-8334-de12aa4fe61d" providerId="ADAL" clId="{3BA0D16A-36B0-4343-99E5-87F0BC3F8170}" dt="2024-04-19T06:24:01.019" v="11" actId="20577"/>
          <ac:spMkLst>
            <pc:docMk/>
            <pc:sldMk cId="319926488" sldId="259"/>
            <ac:spMk id="3" creationId="{00000000-0000-0000-0000-000000000000}"/>
          </ac:spMkLst>
        </pc:spChg>
      </pc:sldChg>
      <pc:sldChg chg="addSp delSp modSp mod delAnim modAnim">
        <pc:chgData name="Hao LIU" userId="3c201fea-61c1-45d2-8334-de12aa4fe61d" providerId="ADAL" clId="{3BA0D16A-36B0-4343-99E5-87F0BC3F8170}" dt="2024-04-19T09:27:14.702" v="1199" actId="14100"/>
        <pc:sldMkLst>
          <pc:docMk/>
          <pc:sldMk cId="470976000" sldId="448"/>
        </pc:sldMkLst>
        <pc:spChg chg="mod">
          <ac:chgData name="Hao LIU" userId="3c201fea-61c1-45d2-8334-de12aa4fe61d" providerId="ADAL" clId="{3BA0D16A-36B0-4343-99E5-87F0BC3F8170}" dt="2024-04-19T08:03:59.474" v="379" actId="20577"/>
          <ac:spMkLst>
            <pc:docMk/>
            <pc:sldMk cId="470976000" sldId="448"/>
            <ac:spMk id="2" creationId="{29C16D7C-F946-356E-0D76-5125CCC43C40}"/>
          </ac:spMkLst>
        </pc:spChg>
        <pc:spChg chg="mod">
          <ac:chgData name="Hao LIU" userId="3c201fea-61c1-45d2-8334-de12aa4fe61d" providerId="ADAL" clId="{3BA0D16A-36B0-4343-99E5-87F0BC3F8170}" dt="2024-04-19T09:27:14.702" v="1199" actId="14100"/>
          <ac:spMkLst>
            <pc:docMk/>
            <pc:sldMk cId="470976000" sldId="448"/>
            <ac:spMk id="3" creationId="{7022A938-E44F-0EC7-F59E-D6BEF858CB19}"/>
          </ac:spMkLst>
        </pc:spChg>
        <pc:spChg chg="add del mod">
          <ac:chgData name="Hao LIU" userId="3c201fea-61c1-45d2-8334-de12aa4fe61d" providerId="ADAL" clId="{3BA0D16A-36B0-4343-99E5-87F0BC3F8170}" dt="2024-04-19T06:50:09.529" v="317" actId="478"/>
          <ac:spMkLst>
            <pc:docMk/>
            <pc:sldMk cId="470976000" sldId="448"/>
            <ac:spMk id="5" creationId="{7F085CA9-E6A7-03C8-BAD1-15AE3E01D1CE}"/>
          </ac:spMkLst>
        </pc:spChg>
        <pc:spChg chg="add mod">
          <ac:chgData name="Hao LIU" userId="3c201fea-61c1-45d2-8334-de12aa4fe61d" providerId="ADAL" clId="{3BA0D16A-36B0-4343-99E5-87F0BC3F8170}" dt="2024-04-19T08:09:18.096" v="516" actId="1035"/>
          <ac:spMkLst>
            <pc:docMk/>
            <pc:sldMk cId="470976000" sldId="448"/>
            <ac:spMk id="6" creationId="{F3337574-25ED-BCAC-8CD4-558F506224E0}"/>
          </ac:spMkLst>
        </pc:spChg>
        <pc:spChg chg="add del mod">
          <ac:chgData name="Hao LIU" userId="3c201fea-61c1-45d2-8334-de12aa4fe61d" providerId="ADAL" clId="{3BA0D16A-36B0-4343-99E5-87F0BC3F8170}" dt="2024-04-19T08:01:51.889" v="361" actId="478"/>
          <ac:spMkLst>
            <pc:docMk/>
            <pc:sldMk cId="470976000" sldId="448"/>
            <ac:spMk id="7" creationId="{1AD59F1C-2DB0-540F-7501-BBE071A0F0F7}"/>
          </ac:spMkLst>
        </pc:spChg>
        <pc:spChg chg="add mod">
          <ac:chgData name="Hao LIU" userId="3c201fea-61c1-45d2-8334-de12aa4fe61d" providerId="ADAL" clId="{3BA0D16A-36B0-4343-99E5-87F0BC3F8170}" dt="2024-04-19T08:09:18.096" v="516" actId="1035"/>
          <ac:spMkLst>
            <pc:docMk/>
            <pc:sldMk cId="470976000" sldId="448"/>
            <ac:spMk id="8" creationId="{FD5DD0A0-F68D-01B5-000B-ABB1085A5052}"/>
          </ac:spMkLst>
        </pc:spChg>
        <pc:spChg chg="add del mod">
          <ac:chgData name="Hao LIU" userId="3c201fea-61c1-45d2-8334-de12aa4fe61d" providerId="ADAL" clId="{3BA0D16A-36B0-4343-99E5-87F0BC3F8170}" dt="2024-04-19T08:01:41.432" v="357" actId="478"/>
          <ac:spMkLst>
            <pc:docMk/>
            <pc:sldMk cId="470976000" sldId="448"/>
            <ac:spMk id="9" creationId="{801365DF-3265-9106-1CCA-89A6365F9757}"/>
          </ac:spMkLst>
        </pc:spChg>
        <pc:spChg chg="add mod">
          <ac:chgData name="Hao LIU" userId="3c201fea-61c1-45d2-8334-de12aa4fe61d" providerId="ADAL" clId="{3BA0D16A-36B0-4343-99E5-87F0BC3F8170}" dt="2024-04-19T08:09:18.096" v="516" actId="1035"/>
          <ac:spMkLst>
            <pc:docMk/>
            <pc:sldMk cId="470976000" sldId="448"/>
            <ac:spMk id="14" creationId="{B0EE5670-2D49-653E-8D2A-E347C1DC198E}"/>
          </ac:spMkLst>
        </pc:spChg>
        <pc:spChg chg="add mod">
          <ac:chgData name="Hao LIU" userId="3c201fea-61c1-45d2-8334-de12aa4fe61d" providerId="ADAL" clId="{3BA0D16A-36B0-4343-99E5-87F0BC3F8170}" dt="2024-04-19T08:09:18.096" v="516" actId="1035"/>
          <ac:spMkLst>
            <pc:docMk/>
            <pc:sldMk cId="470976000" sldId="448"/>
            <ac:spMk id="15" creationId="{2BB430D2-66D4-D23C-B563-D9A3E3B13098}"/>
          </ac:spMkLst>
        </pc:spChg>
        <pc:spChg chg="add mod">
          <ac:chgData name="Hao LIU" userId="3c201fea-61c1-45d2-8334-de12aa4fe61d" providerId="ADAL" clId="{3BA0D16A-36B0-4343-99E5-87F0BC3F8170}" dt="2024-04-19T08:09:18.096" v="516" actId="1035"/>
          <ac:spMkLst>
            <pc:docMk/>
            <pc:sldMk cId="470976000" sldId="448"/>
            <ac:spMk id="26" creationId="{8112F381-2369-F366-A716-3DCD6C23C08B}"/>
          </ac:spMkLst>
        </pc:spChg>
        <pc:spChg chg="add mod">
          <ac:chgData name="Hao LIU" userId="3c201fea-61c1-45d2-8334-de12aa4fe61d" providerId="ADAL" clId="{3BA0D16A-36B0-4343-99E5-87F0BC3F8170}" dt="2024-04-19T08:40:29.564" v="759" actId="207"/>
          <ac:spMkLst>
            <pc:docMk/>
            <pc:sldMk cId="470976000" sldId="448"/>
            <ac:spMk id="31" creationId="{CDAF8632-C337-92DE-3899-82E9C77942E2}"/>
          </ac:spMkLst>
        </pc:spChg>
        <pc:cxnChg chg="add mod">
          <ac:chgData name="Hao LIU" userId="3c201fea-61c1-45d2-8334-de12aa4fe61d" providerId="ADAL" clId="{3BA0D16A-36B0-4343-99E5-87F0BC3F8170}" dt="2024-04-19T08:09:18.096" v="516" actId="1035"/>
          <ac:cxnSpMkLst>
            <pc:docMk/>
            <pc:sldMk cId="470976000" sldId="448"/>
            <ac:cxnSpMk id="10" creationId="{4D1E9A40-59CA-BC1F-E1C3-5FF5B58D2305}"/>
          </ac:cxnSpMkLst>
        </pc:cxnChg>
        <pc:cxnChg chg="add del mod">
          <ac:chgData name="Hao LIU" userId="3c201fea-61c1-45d2-8334-de12aa4fe61d" providerId="ADAL" clId="{3BA0D16A-36B0-4343-99E5-87F0BC3F8170}" dt="2024-04-19T08:01:14.093" v="351" actId="478"/>
          <ac:cxnSpMkLst>
            <pc:docMk/>
            <pc:sldMk cId="470976000" sldId="448"/>
            <ac:cxnSpMk id="11" creationId="{8EA0C544-B7F9-95E5-8297-5BB8F5E66E35}"/>
          </ac:cxnSpMkLst>
        </pc:cxnChg>
        <pc:cxnChg chg="add del mod">
          <ac:chgData name="Hao LIU" userId="3c201fea-61c1-45d2-8334-de12aa4fe61d" providerId="ADAL" clId="{3BA0D16A-36B0-4343-99E5-87F0BC3F8170}" dt="2024-04-19T08:01:50.903" v="360" actId="478"/>
          <ac:cxnSpMkLst>
            <pc:docMk/>
            <pc:sldMk cId="470976000" sldId="448"/>
            <ac:cxnSpMk id="12" creationId="{C6418C3E-052D-8668-87FE-D13692014705}"/>
          </ac:cxnSpMkLst>
        </pc:cxnChg>
        <pc:cxnChg chg="add mod">
          <ac:chgData name="Hao LIU" userId="3c201fea-61c1-45d2-8334-de12aa4fe61d" providerId="ADAL" clId="{3BA0D16A-36B0-4343-99E5-87F0BC3F8170}" dt="2024-04-19T08:09:18.096" v="516" actId="1035"/>
          <ac:cxnSpMkLst>
            <pc:docMk/>
            <pc:sldMk cId="470976000" sldId="448"/>
            <ac:cxnSpMk id="13" creationId="{051E5029-EC69-9652-ECCC-D89666680AFA}"/>
          </ac:cxnSpMkLst>
        </pc:cxnChg>
        <pc:cxnChg chg="add mod">
          <ac:chgData name="Hao LIU" userId="3c201fea-61c1-45d2-8334-de12aa4fe61d" providerId="ADAL" clId="{3BA0D16A-36B0-4343-99E5-87F0BC3F8170}" dt="2024-04-19T08:09:18.096" v="516" actId="1035"/>
          <ac:cxnSpMkLst>
            <pc:docMk/>
            <pc:sldMk cId="470976000" sldId="448"/>
            <ac:cxnSpMk id="20" creationId="{941CD167-031C-EE04-5538-BE5A6FFC3567}"/>
          </ac:cxnSpMkLst>
        </pc:cxnChg>
        <pc:cxnChg chg="add mod">
          <ac:chgData name="Hao LIU" userId="3c201fea-61c1-45d2-8334-de12aa4fe61d" providerId="ADAL" clId="{3BA0D16A-36B0-4343-99E5-87F0BC3F8170}" dt="2024-04-19T08:09:18.096" v="516" actId="1035"/>
          <ac:cxnSpMkLst>
            <pc:docMk/>
            <pc:sldMk cId="470976000" sldId="448"/>
            <ac:cxnSpMk id="28" creationId="{35E3DD2D-11D0-C408-E21E-7F305BF8223E}"/>
          </ac:cxnSpMkLst>
        </pc:cxnChg>
      </pc:sldChg>
      <pc:sldChg chg="del">
        <pc:chgData name="Hao LIU" userId="3c201fea-61c1-45d2-8334-de12aa4fe61d" providerId="ADAL" clId="{3BA0D16A-36B0-4343-99E5-87F0BC3F8170}" dt="2024-04-19T08:59:53.559" v="1029" actId="2696"/>
        <pc:sldMkLst>
          <pc:docMk/>
          <pc:sldMk cId="243057752" sldId="452"/>
        </pc:sldMkLst>
      </pc:sldChg>
      <pc:sldChg chg="del">
        <pc:chgData name="Hao LIU" userId="3c201fea-61c1-45d2-8334-de12aa4fe61d" providerId="ADAL" clId="{3BA0D16A-36B0-4343-99E5-87F0BC3F8170}" dt="2024-04-19T08:59:54.302" v="1030" actId="2696"/>
        <pc:sldMkLst>
          <pc:docMk/>
          <pc:sldMk cId="1476657971" sldId="453"/>
        </pc:sldMkLst>
      </pc:sldChg>
      <pc:sldChg chg="del">
        <pc:chgData name="Hao LIU" userId="3c201fea-61c1-45d2-8334-de12aa4fe61d" providerId="ADAL" clId="{3BA0D16A-36B0-4343-99E5-87F0BC3F8170}" dt="2024-04-19T08:59:55.009" v="1031" actId="2696"/>
        <pc:sldMkLst>
          <pc:docMk/>
          <pc:sldMk cId="66913801" sldId="455"/>
        </pc:sldMkLst>
      </pc:sldChg>
      <pc:sldChg chg="del">
        <pc:chgData name="Hao LIU" userId="3c201fea-61c1-45d2-8334-de12aa4fe61d" providerId="ADAL" clId="{3BA0D16A-36B0-4343-99E5-87F0BC3F8170}" dt="2024-04-19T08:59:52.304" v="1027" actId="2696"/>
        <pc:sldMkLst>
          <pc:docMk/>
          <pc:sldMk cId="1264836656" sldId="461"/>
        </pc:sldMkLst>
      </pc:sldChg>
      <pc:sldChg chg="del">
        <pc:chgData name="Hao LIU" userId="3c201fea-61c1-45d2-8334-de12aa4fe61d" providerId="ADAL" clId="{3BA0D16A-36B0-4343-99E5-87F0BC3F8170}" dt="2024-04-19T08:59:52.864" v="1028" actId="2696"/>
        <pc:sldMkLst>
          <pc:docMk/>
          <pc:sldMk cId="1062088007" sldId="462"/>
        </pc:sldMkLst>
      </pc:sldChg>
      <pc:sldChg chg="del">
        <pc:chgData name="Hao LIU" userId="3c201fea-61c1-45d2-8334-de12aa4fe61d" providerId="ADAL" clId="{3BA0D16A-36B0-4343-99E5-87F0BC3F8170}" dt="2024-04-19T08:59:55.707" v="1032" actId="2696"/>
        <pc:sldMkLst>
          <pc:docMk/>
          <pc:sldMk cId="306808391" sldId="463"/>
        </pc:sldMkLst>
      </pc:sldChg>
      <pc:sldChg chg="del">
        <pc:chgData name="Hao LIU" userId="3c201fea-61c1-45d2-8334-de12aa4fe61d" providerId="ADAL" clId="{3BA0D16A-36B0-4343-99E5-87F0BC3F8170}" dt="2024-04-19T08:59:56.352" v="1033" actId="2696"/>
        <pc:sldMkLst>
          <pc:docMk/>
          <pc:sldMk cId="1335811980" sldId="464"/>
        </pc:sldMkLst>
      </pc:sldChg>
      <pc:sldChg chg="del">
        <pc:chgData name="Hao LIU" userId="3c201fea-61c1-45d2-8334-de12aa4fe61d" providerId="ADAL" clId="{3BA0D16A-36B0-4343-99E5-87F0BC3F8170}" dt="2024-04-19T08:59:57.102" v="1034" actId="2696"/>
        <pc:sldMkLst>
          <pc:docMk/>
          <pc:sldMk cId="3037757212" sldId="465"/>
        </pc:sldMkLst>
      </pc:sldChg>
      <pc:sldChg chg="addSp modSp mod">
        <pc:chgData name="Hao LIU" userId="3c201fea-61c1-45d2-8334-de12aa4fe61d" providerId="ADAL" clId="{3BA0D16A-36B0-4343-99E5-87F0BC3F8170}" dt="2024-04-19T06:49:43.161" v="316" actId="113"/>
        <pc:sldMkLst>
          <pc:docMk/>
          <pc:sldMk cId="1748711185" sldId="488"/>
        </pc:sldMkLst>
        <pc:spChg chg="mod">
          <ac:chgData name="Hao LIU" userId="3c201fea-61c1-45d2-8334-de12aa4fe61d" providerId="ADAL" clId="{3BA0D16A-36B0-4343-99E5-87F0BC3F8170}" dt="2024-04-19T06:29:18.225" v="83" actId="20577"/>
          <ac:spMkLst>
            <pc:docMk/>
            <pc:sldMk cId="1748711185" sldId="488"/>
            <ac:spMk id="2" creationId="{29C16D7C-F946-356E-0D76-5125CCC43C40}"/>
          </ac:spMkLst>
        </pc:spChg>
        <pc:spChg chg="add mod">
          <ac:chgData name="Hao LIU" userId="3c201fea-61c1-45d2-8334-de12aa4fe61d" providerId="ADAL" clId="{3BA0D16A-36B0-4343-99E5-87F0BC3F8170}" dt="2024-04-19T06:49:43.161" v="316" actId="113"/>
          <ac:spMkLst>
            <pc:docMk/>
            <pc:sldMk cId="1748711185" sldId="488"/>
            <ac:spMk id="3" creationId="{1395E324-88E4-8B20-2429-AC0FA18ACDFF}"/>
          </ac:spMkLst>
        </pc:spChg>
      </pc:sldChg>
      <pc:sldChg chg="addSp delSp modSp add mod modAnim">
        <pc:chgData name="Hao LIU" userId="3c201fea-61c1-45d2-8334-de12aa4fe61d" providerId="ADAL" clId="{3BA0D16A-36B0-4343-99E5-87F0BC3F8170}" dt="2024-04-19T08:57:14.145" v="1025" actId="14100"/>
        <pc:sldMkLst>
          <pc:docMk/>
          <pc:sldMk cId="636503407" sldId="499"/>
        </pc:sldMkLst>
        <pc:spChg chg="mod">
          <ac:chgData name="Hao LIU" userId="3c201fea-61c1-45d2-8334-de12aa4fe61d" providerId="ADAL" clId="{3BA0D16A-36B0-4343-99E5-87F0BC3F8170}" dt="2024-04-19T08:30:24.606" v="624" actId="20577"/>
          <ac:spMkLst>
            <pc:docMk/>
            <pc:sldMk cId="636503407" sldId="499"/>
            <ac:spMk id="2" creationId="{29C16D7C-F946-356E-0D76-5125CCC43C40}"/>
          </ac:spMkLst>
        </pc:spChg>
        <pc:spChg chg="del mod">
          <ac:chgData name="Hao LIU" userId="3c201fea-61c1-45d2-8334-de12aa4fe61d" providerId="ADAL" clId="{3BA0D16A-36B0-4343-99E5-87F0BC3F8170}" dt="2024-04-19T08:54:49.345" v="883" actId="478"/>
          <ac:spMkLst>
            <pc:docMk/>
            <pc:sldMk cId="636503407" sldId="499"/>
            <ac:spMk id="3" creationId="{7022A938-E44F-0EC7-F59E-D6BEF858CB19}"/>
          </ac:spMkLst>
        </pc:spChg>
        <pc:spChg chg="mod">
          <ac:chgData name="Hao LIU" userId="3c201fea-61c1-45d2-8334-de12aa4fe61d" providerId="ADAL" clId="{3BA0D16A-36B0-4343-99E5-87F0BC3F8170}" dt="2024-04-19T08:30:50.170" v="649" actId="1036"/>
          <ac:spMkLst>
            <pc:docMk/>
            <pc:sldMk cId="636503407" sldId="499"/>
            <ac:spMk id="6" creationId="{F3337574-25ED-BCAC-8CD4-558F506224E0}"/>
          </ac:spMkLst>
        </pc:spChg>
        <pc:spChg chg="add mod">
          <ac:chgData name="Hao LIU" userId="3c201fea-61c1-45d2-8334-de12aa4fe61d" providerId="ADAL" clId="{3BA0D16A-36B0-4343-99E5-87F0BC3F8170}" dt="2024-04-19T08:36:19.445" v="731" actId="1076"/>
          <ac:spMkLst>
            <pc:docMk/>
            <pc:sldMk cId="636503407" sldId="499"/>
            <ac:spMk id="7" creationId="{3E01411B-3718-5009-8633-88240480EB5D}"/>
          </ac:spMkLst>
        </pc:spChg>
        <pc:spChg chg="mod">
          <ac:chgData name="Hao LIU" userId="3c201fea-61c1-45d2-8334-de12aa4fe61d" providerId="ADAL" clId="{3BA0D16A-36B0-4343-99E5-87F0BC3F8170}" dt="2024-04-19T08:50:02.210" v="763" actId="58"/>
          <ac:spMkLst>
            <pc:docMk/>
            <pc:sldMk cId="636503407" sldId="499"/>
            <ac:spMk id="8" creationId="{FD5DD0A0-F68D-01B5-000B-ABB1085A5052}"/>
          </ac:spMkLst>
        </pc:spChg>
        <pc:spChg chg="add mod">
          <ac:chgData name="Hao LIU" userId="3c201fea-61c1-45d2-8334-de12aa4fe61d" providerId="ADAL" clId="{3BA0D16A-36B0-4343-99E5-87F0BC3F8170}" dt="2024-04-19T08:49:57.793" v="762" actId="58"/>
          <ac:spMkLst>
            <pc:docMk/>
            <pc:sldMk cId="636503407" sldId="499"/>
            <ac:spMk id="9" creationId="{2408B4E0-60DE-30C6-9320-10A9B44F84B3}"/>
          </ac:spMkLst>
        </pc:spChg>
        <pc:spChg chg="add mod">
          <ac:chgData name="Hao LIU" userId="3c201fea-61c1-45d2-8334-de12aa4fe61d" providerId="ADAL" clId="{3BA0D16A-36B0-4343-99E5-87F0BC3F8170}" dt="2024-04-19T08:36:11.134" v="730" actId="1076"/>
          <ac:spMkLst>
            <pc:docMk/>
            <pc:sldMk cId="636503407" sldId="499"/>
            <ac:spMk id="11" creationId="{69C537AB-F239-1480-0397-AFE8186172E1}"/>
          </ac:spMkLst>
        </pc:spChg>
        <pc:spChg chg="mod">
          <ac:chgData name="Hao LIU" userId="3c201fea-61c1-45d2-8334-de12aa4fe61d" providerId="ADAL" clId="{3BA0D16A-36B0-4343-99E5-87F0BC3F8170}" dt="2024-04-19T08:30:50.170" v="649" actId="1036"/>
          <ac:spMkLst>
            <pc:docMk/>
            <pc:sldMk cId="636503407" sldId="499"/>
            <ac:spMk id="14" creationId="{B0EE5670-2D49-653E-8D2A-E347C1DC198E}"/>
          </ac:spMkLst>
        </pc:spChg>
        <pc:spChg chg="mod">
          <ac:chgData name="Hao LIU" userId="3c201fea-61c1-45d2-8334-de12aa4fe61d" providerId="ADAL" clId="{3BA0D16A-36B0-4343-99E5-87F0BC3F8170}" dt="2024-04-19T08:30:50.170" v="649" actId="1036"/>
          <ac:spMkLst>
            <pc:docMk/>
            <pc:sldMk cId="636503407" sldId="499"/>
            <ac:spMk id="15" creationId="{2BB430D2-66D4-D23C-B563-D9A3E3B13098}"/>
          </ac:spMkLst>
        </pc:spChg>
        <pc:spChg chg="mod">
          <ac:chgData name="Hao LIU" userId="3c201fea-61c1-45d2-8334-de12aa4fe61d" providerId="ADAL" clId="{3BA0D16A-36B0-4343-99E5-87F0BC3F8170}" dt="2024-04-19T08:35:57.263" v="726" actId="1038"/>
          <ac:spMkLst>
            <pc:docMk/>
            <pc:sldMk cId="636503407" sldId="499"/>
            <ac:spMk id="26" creationId="{8112F381-2369-F366-A716-3DCD6C23C08B}"/>
          </ac:spMkLst>
        </pc:spChg>
        <pc:spChg chg="del">
          <ac:chgData name="Hao LIU" userId="3c201fea-61c1-45d2-8334-de12aa4fe61d" providerId="ADAL" clId="{3BA0D16A-36B0-4343-99E5-87F0BC3F8170}" dt="2024-04-19T08:30:40.258" v="627" actId="478"/>
          <ac:spMkLst>
            <pc:docMk/>
            <pc:sldMk cId="636503407" sldId="499"/>
            <ac:spMk id="31" creationId="{CDAF8632-C337-92DE-3899-82E9C77942E2}"/>
          </ac:spMkLst>
        </pc:spChg>
        <pc:spChg chg="add mod">
          <ac:chgData name="Hao LIU" userId="3c201fea-61c1-45d2-8334-de12aa4fe61d" providerId="ADAL" clId="{3BA0D16A-36B0-4343-99E5-87F0BC3F8170}" dt="2024-04-19T08:57:14.145" v="1025" actId="14100"/>
          <ac:spMkLst>
            <pc:docMk/>
            <pc:sldMk cId="636503407" sldId="499"/>
            <ac:spMk id="32" creationId="{49FF2D20-9487-FF03-3E2A-EE8ACD26039F}"/>
          </ac:spMkLst>
        </pc:spChg>
        <pc:spChg chg="add mod">
          <ac:chgData name="Hao LIU" userId="3c201fea-61c1-45d2-8334-de12aa4fe61d" providerId="ADAL" clId="{3BA0D16A-36B0-4343-99E5-87F0BC3F8170}" dt="2024-04-19T08:56:49.620" v="1021" actId="14100"/>
          <ac:spMkLst>
            <pc:docMk/>
            <pc:sldMk cId="636503407" sldId="499"/>
            <ac:spMk id="33" creationId="{08540F1A-9EBA-17D9-C73D-107C9031C045}"/>
          </ac:spMkLst>
        </pc:spChg>
        <pc:cxnChg chg="mod">
          <ac:chgData name="Hao LIU" userId="3c201fea-61c1-45d2-8334-de12aa4fe61d" providerId="ADAL" clId="{3BA0D16A-36B0-4343-99E5-87F0BC3F8170}" dt="2024-04-19T08:30:50.170" v="649" actId="1036"/>
          <ac:cxnSpMkLst>
            <pc:docMk/>
            <pc:sldMk cId="636503407" sldId="499"/>
            <ac:cxnSpMk id="10" creationId="{4D1E9A40-59CA-BC1F-E1C3-5FF5B58D2305}"/>
          </ac:cxnSpMkLst>
        </pc:cxnChg>
        <pc:cxnChg chg="add mod">
          <ac:chgData name="Hao LIU" userId="3c201fea-61c1-45d2-8334-de12aa4fe61d" providerId="ADAL" clId="{3BA0D16A-36B0-4343-99E5-87F0BC3F8170}" dt="2024-04-19T08:36:35.305" v="745" actId="14100"/>
          <ac:cxnSpMkLst>
            <pc:docMk/>
            <pc:sldMk cId="636503407" sldId="499"/>
            <ac:cxnSpMk id="12" creationId="{18BDFCB0-063E-57EE-862B-63749755CE3D}"/>
          </ac:cxnSpMkLst>
        </pc:cxnChg>
        <pc:cxnChg chg="mod">
          <ac:chgData name="Hao LIU" userId="3c201fea-61c1-45d2-8334-de12aa4fe61d" providerId="ADAL" clId="{3BA0D16A-36B0-4343-99E5-87F0BC3F8170}" dt="2024-04-19T08:35:57.263" v="726" actId="1038"/>
          <ac:cxnSpMkLst>
            <pc:docMk/>
            <pc:sldMk cId="636503407" sldId="499"/>
            <ac:cxnSpMk id="13" creationId="{051E5029-EC69-9652-ECCC-D89666680AFA}"/>
          </ac:cxnSpMkLst>
        </pc:cxnChg>
        <pc:cxnChg chg="add mod">
          <ac:chgData name="Hao LIU" userId="3c201fea-61c1-45d2-8334-de12aa4fe61d" providerId="ADAL" clId="{3BA0D16A-36B0-4343-99E5-87F0BC3F8170}" dt="2024-04-19T08:36:40.323" v="748" actId="14100"/>
          <ac:cxnSpMkLst>
            <pc:docMk/>
            <pc:sldMk cId="636503407" sldId="499"/>
            <ac:cxnSpMk id="18" creationId="{81FA47F6-BF7B-2D04-68DC-745340288963}"/>
          </ac:cxnSpMkLst>
        </pc:cxnChg>
        <pc:cxnChg chg="mod">
          <ac:chgData name="Hao LIU" userId="3c201fea-61c1-45d2-8334-de12aa4fe61d" providerId="ADAL" clId="{3BA0D16A-36B0-4343-99E5-87F0BC3F8170}" dt="2024-04-19T08:30:50.170" v="649" actId="1036"/>
          <ac:cxnSpMkLst>
            <pc:docMk/>
            <pc:sldMk cId="636503407" sldId="499"/>
            <ac:cxnSpMk id="20" creationId="{941CD167-031C-EE04-5538-BE5A6FFC3567}"/>
          </ac:cxnSpMkLst>
        </pc:cxnChg>
        <pc:cxnChg chg="add mod">
          <ac:chgData name="Hao LIU" userId="3c201fea-61c1-45d2-8334-de12aa4fe61d" providerId="ADAL" clId="{3BA0D16A-36B0-4343-99E5-87F0BC3F8170}" dt="2024-04-19T08:36:49.159" v="751" actId="14100"/>
          <ac:cxnSpMkLst>
            <pc:docMk/>
            <pc:sldMk cId="636503407" sldId="499"/>
            <ac:cxnSpMk id="22" creationId="{F0E7D00D-B4DA-3676-A973-F02831B4B01F}"/>
          </ac:cxnSpMkLst>
        </pc:cxnChg>
        <pc:cxnChg chg="add mod">
          <ac:chgData name="Hao LIU" userId="3c201fea-61c1-45d2-8334-de12aa4fe61d" providerId="ADAL" clId="{3BA0D16A-36B0-4343-99E5-87F0BC3F8170}" dt="2024-04-19T08:36:58.721" v="755" actId="14100"/>
          <ac:cxnSpMkLst>
            <pc:docMk/>
            <pc:sldMk cId="636503407" sldId="499"/>
            <ac:cxnSpMk id="25" creationId="{ED9DFDFF-69A7-F1C6-9A35-4241AC23F596}"/>
          </ac:cxnSpMkLst>
        </pc:cxnChg>
        <pc:cxnChg chg="mod">
          <ac:chgData name="Hao LIU" userId="3c201fea-61c1-45d2-8334-de12aa4fe61d" providerId="ADAL" clId="{3BA0D16A-36B0-4343-99E5-87F0BC3F8170}" dt="2024-04-19T08:32:36.782" v="683" actId="14100"/>
          <ac:cxnSpMkLst>
            <pc:docMk/>
            <pc:sldMk cId="636503407" sldId="499"/>
            <ac:cxnSpMk id="28" creationId="{35E3DD2D-11D0-C408-E21E-7F305BF8223E}"/>
          </ac:cxnSpMkLst>
        </pc:cxnChg>
      </pc:sldChg>
      <pc:sldChg chg="addSp modSp add mod">
        <pc:chgData name="Hao LIU" userId="3c201fea-61c1-45d2-8334-de12aa4fe61d" providerId="ADAL" clId="{3BA0D16A-36B0-4343-99E5-87F0BC3F8170}" dt="2024-04-19T09:26:57.123" v="1196" actId="58"/>
        <pc:sldMkLst>
          <pc:docMk/>
          <pc:sldMk cId="975435705" sldId="500"/>
        </pc:sldMkLst>
        <pc:spChg chg="mod">
          <ac:chgData name="Hao LIU" userId="3c201fea-61c1-45d2-8334-de12aa4fe61d" providerId="ADAL" clId="{3BA0D16A-36B0-4343-99E5-87F0BC3F8170}" dt="2024-04-19T09:20:57.684" v="1085" actId="58"/>
          <ac:spMkLst>
            <pc:docMk/>
            <pc:sldMk cId="975435705" sldId="500"/>
            <ac:spMk id="2" creationId="{29C16D7C-F946-356E-0D76-5125CCC43C40}"/>
          </ac:spMkLst>
        </pc:spChg>
        <pc:spChg chg="mod">
          <ac:chgData name="Hao LIU" userId="3c201fea-61c1-45d2-8334-de12aa4fe61d" providerId="ADAL" clId="{3BA0D16A-36B0-4343-99E5-87F0BC3F8170}" dt="2024-04-19T09:26:57.123" v="1196" actId="58"/>
          <ac:spMkLst>
            <pc:docMk/>
            <pc:sldMk cId="975435705" sldId="500"/>
            <ac:spMk id="3" creationId="{1395E324-88E4-8B20-2429-AC0FA18ACDFF}"/>
          </ac:spMkLst>
        </pc:spChg>
        <pc:picChg chg="add mod">
          <ac:chgData name="Hao LIU" userId="3c201fea-61c1-45d2-8334-de12aa4fe61d" providerId="ADAL" clId="{3BA0D16A-36B0-4343-99E5-87F0BC3F8170}" dt="2024-04-19T09:26:42.510" v="1192" actId="1076"/>
          <ac:picMkLst>
            <pc:docMk/>
            <pc:sldMk cId="975435705" sldId="500"/>
            <ac:picMk id="5" creationId="{CCCC9434-6ECB-3D32-F246-BF044F9A3B1D}"/>
          </ac:picMkLst>
        </pc:picChg>
      </pc:sldChg>
      <pc:sldChg chg="delSp modSp add mod">
        <pc:chgData name="Hao LIU" userId="3c201fea-61c1-45d2-8334-de12aa4fe61d" providerId="ADAL" clId="{3BA0D16A-36B0-4343-99E5-87F0BC3F8170}" dt="2024-04-19T09:27:56.930" v="1213" actId="20577"/>
        <pc:sldMkLst>
          <pc:docMk/>
          <pc:sldMk cId="3852661631" sldId="501"/>
        </pc:sldMkLst>
        <pc:spChg chg="mod">
          <ac:chgData name="Hao LIU" userId="3c201fea-61c1-45d2-8334-de12aa4fe61d" providerId="ADAL" clId="{3BA0D16A-36B0-4343-99E5-87F0BC3F8170}" dt="2024-04-19T09:27:49.511" v="1211" actId="20577"/>
          <ac:spMkLst>
            <pc:docMk/>
            <pc:sldMk cId="3852661631" sldId="501"/>
            <ac:spMk id="2" creationId="{29C16D7C-F946-356E-0D76-5125CCC43C40}"/>
          </ac:spMkLst>
        </pc:spChg>
        <pc:spChg chg="mod">
          <ac:chgData name="Hao LIU" userId="3c201fea-61c1-45d2-8334-de12aa4fe61d" providerId="ADAL" clId="{3BA0D16A-36B0-4343-99E5-87F0BC3F8170}" dt="2024-04-19T09:27:56.930" v="1213" actId="20577"/>
          <ac:spMkLst>
            <pc:docMk/>
            <pc:sldMk cId="3852661631" sldId="501"/>
            <ac:spMk id="3" creationId="{1395E324-88E4-8B20-2429-AC0FA18ACDFF}"/>
          </ac:spMkLst>
        </pc:spChg>
        <pc:picChg chg="del">
          <ac:chgData name="Hao LIU" userId="3c201fea-61c1-45d2-8334-de12aa4fe61d" providerId="ADAL" clId="{3BA0D16A-36B0-4343-99E5-87F0BC3F8170}" dt="2024-04-19T09:27:54.865" v="1212" actId="478"/>
          <ac:picMkLst>
            <pc:docMk/>
            <pc:sldMk cId="3852661631" sldId="501"/>
            <ac:picMk id="5" creationId="{CCCC9434-6ECB-3D32-F246-BF044F9A3B1D}"/>
          </ac:picMkLst>
        </pc:picChg>
      </pc:sldChg>
      <pc:sldChg chg="addSp delSp modSp add mod">
        <pc:chgData name="Hao LIU" userId="3c201fea-61c1-45d2-8334-de12aa4fe61d" providerId="ADAL" clId="{3BA0D16A-36B0-4343-99E5-87F0BC3F8170}" dt="2024-04-19T09:44:00.680" v="1323" actId="1076"/>
        <pc:sldMkLst>
          <pc:docMk/>
          <pc:sldMk cId="3344724870" sldId="502"/>
        </pc:sldMkLst>
        <pc:spChg chg="mod">
          <ac:chgData name="Hao LIU" userId="3c201fea-61c1-45d2-8334-de12aa4fe61d" providerId="ADAL" clId="{3BA0D16A-36B0-4343-99E5-87F0BC3F8170}" dt="2024-04-19T09:35:59.872" v="1228" actId="20577"/>
          <ac:spMkLst>
            <pc:docMk/>
            <pc:sldMk cId="3344724870" sldId="502"/>
            <ac:spMk id="2" creationId="{29C16D7C-F946-356E-0D76-5125CCC43C40}"/>
          </ac:spMkLst>
        </pc:spChg>
        <pc:spChg chg="mod">
          <ac:chgData name="Hao LIU" userId="3c201fea-61c1-45d2-8334-de12aa4fe61d" providerId="ADAL" clId="{3BA0D16A-36B0-4343-99E5-87F0BC3F8170}" dt="2024-04-19T09:43:03.727" v="1318" actId="20577"/>
          <ac:spMkLst>
            <pc:docMk/>
            <pc:sldMk cId="3344724870" sldId="502"/>
            <ac:spMk id="3" creationId="{1395E324-88E4-8B20-2429-AC0FA18ACDFF}"/>
          </ac:spMkLst>
        </pc:spChg>
        <pc:picChg chg="del">
          <ac:chgData name="Hao LIU" userId="3c201fea-61c1-45d2-8334-de12aa4fe61d" providerId="ADAL" clId="{3BA0D16A-36B0-4343-99E5-87F0BC3F8170}" dt="2024-04-19T09:39:26.096" v="1230" actId="478"/>
          <ac:picMkLst>
            <pc:docMk/>
            <pc:sldMk cId="3344724870" sldId="502"/>
            <ac:picMk id="5" creationId="{CCCC9434-6ECB-3D32-F246-BF044F9A3B1D}"/>
          </ac:picMkLst>
        </pc:picChg>
        <pc:picChg chg="add mod">
          <ac:chgData name="Hao LIU" userId="3c201fea-61c1-45d2-8334-de12aa4fe61d" providerId="ADAL" clId="{3BA0D16A-36B0-4343-99E5-87F0BC3F8170}" dt="2024-04-19T09:44:00.680" v="1323" actId="1076"/>
          <ac:picMkLst>
            <pc:docMk/>
            <pc:sldMk cId="3344724870" sldId="502"/>
            <ac:picMk id="6" creationId="{1E6ADD29-826D-D621-AA6D-97E84E48C0C1}"/>
          </ac:picMkLst>
        </pc:picChg>
      </pc:sldChg>
      <pc:sldChg chg="delSp modSp add mod">
        <pc:chgData name="Hao LIU" userId="3c201fea-61c1-45d2-8334-de12aa4fe61d" providerId="ADAL" clId="{3BA0D16A-36B0-4343-99E5-87F0BC3F8170}" dt="2024-04-19T09:44:38.798" v="1338" actId="20577"/>
        <pc:sldMkLst>
          <pc:docMk/>
          <pc:sldMk cId="534404700" sldId="503"/>
        </pc:sldMkLst>
        <pc:spChg chg="mod">
          <ac:chgData name="Hao LIU" userId="3c201fea-61c1-45d2-8334-de12aa4fe61d" providerId="ADAL" clId="{3BA0D16A-36B0-4343-99E5-87F0BC3F8170}" dt="2024-04-19T09:44:30.716" v="1335" actId="20577"/>
          <ac:spMkLst>
            <pc:docMk/>
            <pc:sldMk cId="534404700" sldId="503"/>
            <ac:spMk id="2" creationId="{29C16D7C-F946-356E-0D76-5125CCC43C40}"/>
          </ac:spMkLst>
        </pc:spChg>
        <pc:spChg chg="mod">
          <ac:chgData name="Hao LIU" userId="3c201fea-61c1-45d2-8334-de12aa4fe61d" providerId="ADAL" clId="{3BA0D16A-36B0-4343-99E5-87F0BC3F8170}" dt="2024-04-19T09:44:38.798" v="1338" actId="20577"/>
          <ac:spMkLst>
            <pc:docMk/>
            <pc:sldMk cId="534404700" sldId="503"/>
            <ac:spMk id="3" creationId="{1395E324-88E4-8B20-2429-AC0FA18ACDFF}"/>
          </ac:spMkLst>
        </pc:spChg>
        <pc:picChg chg="del">
          <ac:chgData name="Hao LIU" userId="3c201fea-61c1-45d2-8334-de12aa4fe61d" providerId="ADAL" clId="{3BA0D16A-36B0-4343-99E5-87F0BC3F8170}" dt="2024-04-19T09:44:33.133" v="1336" actId="478"/>
          <ac:picMkLst>
            <pc:docMk/>
            <pc:sldMk cId="534404700" sldId="503"/>
            <ac:picMk id="6" creationId="{1E6ADD29-826D-D621-AA6D-97E84E48C0C1}"/>
          </ac:picMkLst>
        </pc:picChg>
      </pc:sldChg>
    </pc:docChg>
  </pc:docChgLst>
  <pc:docChgLst>
    <pc:chgData name="Hao LIU" userId="3c201fea-61c1-45d2-8334-de12aa4fe61d" providerId="ADAL" clId="{DE88F6EA-6186-476C-9A9C-BE7E45032DA5}"/>
    <pc:docChg chg="undo custSel addSld delSld modSld">
      <pc:chgData name="Hao LIU" userId="3c201fea-61c1-45d2-8334-de12aa4fe61d" providerId="ADAL" clId="{DE88F6EA-6186-476C-9A9C-BE7E45032DA5}" dt="2024-04-22T04:35:00.672" v="7837" actId="113"/>
      <pc:docMkLst>
        <pc:docMk/>
      </pc:docMkLst>
      <pc:sldChg chg="modSp mod">
        <pc:chgData name="Hao LIU" userId="3c201fea-61c1-45d2-8334-de12aa4fe61d" providerId="ADAL" clId="{DE88F6EA-6186-476C-9A9C-BE7E45032DA5}" dt="2024-04-18T23:10:25.271" v="2155" actId="20577"/>
        <pc:sldMkLst>
          <pc:docMk/>
          <pc:sldMk cId="319926488" sldId="259"/>
        </pc:sldMkLst>
        <pc:spChg chg="mod">
          <ac:chgData name="Hao LIU" userId="3c201fea-61c1-45d2-8334-de12aa4fe61d" providerId="ADAL" clId="{DE88F6EA-6186-476C-9A9C-BE7E45032DA5}" dt="2024-04-18T23:10:25.271" v="2155" actId="20577"/>
          <ac:spMkLst>
            <pc:docMk/>
            <pc:sldMk cId="319926488" sldId="259"/>
            <ac:spMk id="3" creationId="{00000000-0000-0000-0000-000000000000}"/>
          </ac:spMkLst>
        </pc:spChg>
      </pc:sldChg>
      <pc:sldChg chg="modSp mod">
        <pc:chgData name="Hao LIU" userId="3c201fea-61c1-45d2-8334-de12aa4fe61d" providerId="ADAL" clId="{DE88F6EA-6186-476C-9A9C-BE7E45032DA5}" dt="2024-04-22T04:27:55.780" v="7735" actId="20577"/>
        <pc:sldMkLst>
          <pc:docMk/>
          <pc:sldMk cId="1950476438" sldId="306"/>
        </pc:sldMkLst>
        <pc:spChg chg="mod">
          <ac:chgData name="Hao LIU" userId="3c201fea-61c1-45d2-8334-de12aa4fe61d" providerId="ADAL" clId="{DE88F6EA-6186-476C-9A9C-BE7E45032DA5}" dt="2024-04-22T04:27:55.780" v="7735" actId="20577"/>
          <ac:spMkLst>
            <pc:docMk/>
            <pc:sldMk cId="1950476438" sldId="306"/>
            <ac:spMk id="3" creationId="{5D1595AA-3A40-4A94-9822-99F45C44AADB}"/>
          </ac:spMkLst>
        </pc:spChg>
      </pc:sldChg>
      <pc:sldChg chg="modSp mod modNotesTx">
        <pc:chgData name="Hao LIU" userId="3c201fea-61c1-45d2-8334-de12aa4fe61d" providerId="ADAL" clId="{DE88F6EA-6186-476C-9A9C-BE7E45032DA5}" dt="2024-04-22T02:28:58.236" v="4377" actId="113"/>
        <pc:sldMkLst>
          <pc:docMk/>
          <pc:sldMk cId="3672497969" sldId="343"/>
        </pc:sldMkLst>
        <pc:spChg chg="mod">
          <ac:chgData name="Hao LIU" userId="3c201fea-61c1-45d2-8334-de12aa4fe61d" providerId="ADAL" clId="{DE88F6EA-6186-476C-9A9C-BE7E45032DA5}" dt="2024-04-22T02:28:58.236" v="4377" actId="113"/>
          <ac:spMkLst>
            <pc:docMk/>
            <pc:sldMk cId="3672497969" sldId="343"/>
            <ac:spMk id="3" creationId="{7022A938-E44F-0EC7-F59E-D6BEF858CB19}"/>
          </ac:spMkLst>
        </pc:spChg>
      </pc:sldChg>
      <pc:sldChg chg="modSp mod">
        <pc:chgData name="Hao LIU" userId="3c201fea-61c1-45d2-8334-de12aa4fe61d" providerId="ADAL" clId="{DE88F6EA-6186-476C-9A9C-BE7E45032DA5}" dt="2024-04-18T23:13:00.657" v="2207" actId="6549"/>
        <pc:sldMkLst>
          <pc:docMk/>
          <pc:sldMk cId="1850201451" sldId="437"/>
        </pc:sldMkLst>
        <pc:spChg chg="mod">
          <ac:chgData name="Hao LIU" userId="3c201fea-61c1-45d2-8334-de12aa4fe61d" providerId="ADAL" clId="{DE88F6EA-6186-476C-9A9C-BE7E45032DA5}" dt="2024-04-18T23:13:00.657" v="2207" actId="6549"/>
          <ac:spMkLst>
            <pc:docMk/>
            <pc:sldMk cId="1850201451" sldId="437"/>
            <ac:spMk id="3" creationId="{00000000-0000-0000-0000-000000000000}"/>
          </ac:spMkLst>
        </pc:spChg>
      </pc:sldChg>
      <pc:sldChg chg="modSp mod">
        <pc:chgData name="Hao LIU" userId="3c201fea-61c1-45d2-8334-de12aa4fe61d" providerId="ADAL" clId="{DE88F6EA-6186-476C-9A9C-BE7E45032DA5}" dt="2024-04-22T04:29:00.770" v="7739" actId="113"/>
        <pc:sldMkLst>
          <pc:docMk/>
          <pc:sldMk cId="1778840540" sldId="441"/>
        </pc:sldMkLst>
        <pc:spChg chg="mod">
          <ac:chgData name="Hao LIU" userId="3c201fea-61c1-45d2-8334-de12aa4fe61d" providerId="ADAL" clId="{DE88F6EA-6186-476C-9A9C-BE7E45032DA5}" dt="2024-04-22T04:29:00.770" v="7739" actId="113"/>
          <ac:spMkLst>
            <pc:docMk/>
            <pc:sldMk cId="1778840540" sldId="441"/>
            <ac:spMk id="3" creationId="{7022A938-E44F-0EC7-F59E-D6BEF858CB19}"/>
          </ac:spMkLst>
        </pc:spChg>
      </pc:sldChg>
      <pc:sldChg chg="modSp mod">
        <pc:chgData name="Hao LIU" userId="3c201fea-61c1-45d2-8334-de12aa4fe61d" providerId="ADAL" clId="{DE88F6EA-6186-476C-9A9C-BE7E45032DA5}" dt="2024-04-18T23:13:07.938" v="2209" actId="20577"/>
        <pc:sldMkLst>
          <pc:docMk/>
          <pc:sldMk cId="1279759934" sldId="442"/>
        </pc:sldMkLst>
        <pc:spChg chg="mod">
          <ac:chgData name="Hao LIU" userId="3c201fea-61c1-45d2-8334-de12aa4fe61d" providerId="ADAL" clId="{DE88F6EA-6186-476C-9A9C-BE7E45032DA5}" dt="2024-04-18T23:13:07.938" v="2209" actId="20577"/>
          <ac:spMkLst>
            <pc:docMk/>
            <pc:sldMk cId="1279759934" sldId="442"/>
            <ac:spMk id="3" creationId="{00000000-0000-0000-0000-000000000000}"/>
          </ac:spMkLst>
        </pc:spChg>
      </pc:sldChg>
      <pc:sldChg chg="delSp modSp mod delAnim modAnim modNotesTx">
        <pc:chgData name="Hao LIU" userId="3c201fea-61c1-45d2-8334-de12aa4fe61d" providerId="ADAL" clId="{DE88F6EA-6186-476C-9A9C-BE7E45032DA5}" dt="2024-04-22T04:32:59.788" v="7804" actId="113"/>
        <pc:sldMkLst>
          <pc:docMk/>
          <pc:sldMk cId="2264158483" sldId="443"/>
        </pc:sldMkLst>
        <pc:spChg chg="mod">
          <ac:chgData name="Hao LIU" userId="3c201fea-61c1-45d2-8334-de12aa4fe61d" providerId="ADAL" clId="{DE88F6EA-6186-476C-9A9C-BE7E45032DA5}" dt="2024-04-18T01:11:34.260" v="1832" actId="20577"/>
          <ac:spMkLst>
            <pc:docMk/>
            <pc:sldMk cId="2264158483" sldId="443"/>
            <ac:spMk id="2" creationId="{29C16D7C-F946-356E-0D76-5125CCC43C40}"/>
          </ac:spMkLst>
        </pc:spChg>
        <pc:spChg chg="mod">
          <ac:chgData name="Hao LIU" userId="3c201fea-61c1-45d2-8334-de12aa4fe61d" providerId="ADAL" clId="{DE88F6EA-6186-476C-9A9C-BE7E45032DA5}" dt="2024-04-22T04:32:59.788" v="7804" actId="113"/>
          <ac:spMkLst>
            <pc:docMk/>
            <pc:sldMk cId="2264158483" sldId="443"/>
            <ac:spMk id="3" creationId="{7022A938-E44F-0EC7-F59E-D6BEF858CB19}"/>
          </ac:spMkLst>
        </pc:spChg>
        <pc:spChg chg="del">
          <ac:chgData name="Hao LIU" userId="3c201fea-61c1-45d2-8334-de12aa4fe61d" providerId="ADAL" clId="{DE88F6EA-6186-476C-9A9C-BE7E45032DA5}" dt="2024-04-18T00:39:21.158" v="1064" actId="478"/>
          <ac:spMkLst>
            <pc:docMk/>
            <pc:sldMk cId="2264158483" sldId="443"/>
            <ac:spMk id="5" creationId="{D8BC37E4-1C9F-DFF6-0817-F9A04AD9DA9C}"/>
          </ac:spMkLst>
        </pc:spChg>
        <pc:spChg chg="del">
          <ac:chgData name="Hao LIU" userId="3c201fea-61c1-45d2-8334-de12aa4fe61d" providerId="ADAL" clId="{DE88F6EA-6186-476C-9A9C-BE7E45032DA5}" dt="2024-04-18T00:39:23.437" v="1065" actId="478"/>
          <ac:spMkLst>
            <pc:docMk/>
            <pc:sldMk cId="2264158483" sldId="443"/>
            <ac:spMk id="7" creationId="{74FACA89-0ECE-33BF-0F38-7F92AAAFCE9E}"/>
          </ac:spMkLst>
        </pc:spChg>
        <pc:spChg chg="del">
          <ac:chgData name="Hao LIU" userId="3c201fea-61c1-45d2-8334-de12aa4fe61d" providerId="ADAL" clId="{DE88F6EA-6186-476C-9A9C-BE7E45032DA5}" dt="2024-04-18T00:39:23.437" v="1065" actId="478"/>
          <ac:spMkLst>
            <pc:docMk/>
            <pc:sldMk cId="2264158483" sldId="443"/>
            <ac:spMk id="12" creationId="{54F46DF7-1564-A368-217A-B9295FD2F9DE}"/>
          </ac:spMkLst>
        </pc:spChg>
        <pc:spChg chg="del">
          <ac:chgData name="Hao LIU" userId="3c201fea-61c1-45d2-8334-de12aa4fe61d" providerId="ADAL" clId="{DE88F6EA-6186-476C-9A9C-BE7E45032DA5}" dt="2024-04-18T00:39:25.676" v="1066" actId="478"/>
          <ac:spMkLst>
            <pc:docMk/>
            <pc:sldMk cId="2264158483" sldId="443"/>
            <ac:spMk id="13" creationId="{BCA899EF-4C39-E78C-8B6F-D454257C6E09}"/>
          </ac:spMkLst>
        </pc:spChg>
        <pc:spChg chg="del">
          <ac:chgData name="Hao LIU" userId="3c201fea-61c1-45d2-8334-de12aa4fe61d" providerId="ADAL" clId="{DE88F6EA-6186-476C-9A9C-BE7E45032DA5}" dt="2024-04-18T00:39:25.676" v="1066" actId="478"/>
          <ac:spMkLst>
            <pc:docMk/>
            <pc:sldMk cId="2264158483" sldId="443"/>
            <ac:spMk id="14" creationId="{AF3A19C5-CD1E-301C-0DD6-4110CCEFAF9D}"/>
          </ac:spMkLst>
        </pc:spChg>
        <pc:picChg chg="del">
          <ac:chgData name="Hao LIU" userId="3c201fea-61c1-45d2-8334-de12aa4fe61d" providerId="ADAL" clId="{DE88F6EA-6186-476C-9A9C-BE7E45032DA5}" dt="2024-04-18T00:39:18.015" v="1062" actId="478"/>
          <ac:picMkLst>
            <pc:docMk/>
            <pc:sldMk cId="2264158483" sldId="443"/>
            <ac:picMk id="10" creationId="{8B9B4AAD-68D2-E146-4E74-DA3A0386C204}"/>
          </ac:picMkLst>
        </pc:picChg>
        <pc:picChg chg="del">
          <ac:chgData name="Hao LIU" userId="3c201fea-61c1-45d2-8334-de12aa4fe61d" providerId="ADAL" clId="{DE88F6EA-6186-476C-9A9C-BE7E45032DA5}" dt="2024-04-18T00:39:18.837" v="1063" actId="478"/>
          <ac:picMkLst>
            <pc:docMk/>
            <pc:sldMk cId="2264158483" sldId="443"/>
            <ac:picMk id="11" creationId="{D162D5D0-BC7E-6B87-C566-915E8BA26DDA}"/>
          </ac:picMkLst>
        </pc:picChg>
      </pc:sldChg>
      <pc:sldChg chg="del">
        <pc:chgData name="Hao LIU" userId="3c201fea-61c1-45d2-8334-de12aa4fe61d" providerId="ADAL" clId="{DE88F6EA-6186-476C-9A9C-BE7E45032DA5}" dt="2024-04-18T23:10:14.661" v="2142" actId="47"/>
        <pc:sldMkLst>
          <pc:docMk/>
          <pc:sldMk cId="3241477692" sldId="444"/>
        </pc:sldMkLst>
      </pc:sldChg>
      <pc:sldChg chg="del">
        <pc:chgData name="Hao LIU" userId="3c201fea-61c1-45d2-8334-de12aa4fe61d" providerId="ADAL" clId="{DE88F6EA-6186-476C-9A9C-BE7E45032DA5}" dt="2024-04-18T23:10:14.661" v="2142" actId="47"/>
        <pc:sldMkLst>
          <pc:docMk/>
          <pc:sldMk cId="3369762805" sldId="445"/>
        </pc:sldMkLst>
      </pc:sldChg>
      <pc:sldChg chg="modSp mod">
        <pc:chgData name="Hao LIU" userId="3c201fea-61c1-45d2-8334-de12aa4fe61d" providerId="ADAL" clId="{DE88F6EA-6186-476C-9A9C-BE7E45032DA5}" dt="2024-04-18T23:12:46.838" v="2193" actId="6549"/>
        <pc:sldMkLst>
          <pc:docMk/>
          <pc:sldMk cId="315951227" sldId="446"/>
        </pc:sldMkLst>
        <pc:spChg chg="mod">
          <ac:chgData name="Hao LIU" userId="3c201fea-61c1-45d2-8334-de12aa4fe61d" providerId="ADAL" clId="{DE88F6EA-6186-476C-9A9C-BE7E45032DA5}" dt="2024-04-18T23:12:46.838" v="2193" actId="6549"/>
          <ac:spMkLst>
            <pc:docMk/>
            <pc:sldMk cId="315951227" sldId="446"/>
            <ac:spMk id="3" creationId="{00000000-0000-0000-0000-000000000000}"/>
          </ac:spMkLst>
        </pc:spChg>
      </pc:sldChg>
      <pc:sldChg chg="modSp mod">
        <pc:chgData name="Hao LIU" userId="3c201fea-61c1-45d2-8334-de12aa4fe61d" providerId="ADAL" clId="{DE88F6EA-6186-476C-9A9C-BE7E45032DA5}" dt="2024-04-22T03:46:47.744" v="6292" actId="113"/>
        <pc:sldMkLst>
          <pc:docMk/>
          <pc:sldMk cId="470976000" sldId="448"/>
        </pc:sldMkLst>
        <pc:spChg chg="mod">
          <ac:chgData name="Hao LIU" userId="3c201fea-61c1-45d2-8334-de12aa4fe61d" providerId="ADAL" clId="{DE88F6EA-6186-476C-9A9C-BE7E45032DA5}" dt="2024-04-22T03:46:21.858" v="6287" actId="113"/>
          <ac:spMkLst>
            <pc:docMk/>
            <pc:sldMk cId="470976000" sldId="448"/>
            <ac:spMk id="3" creationId="{7022A938-E44F-0EC7-F59E-D6BEF858CB19}"/>
          </ac:spMkLst>
        </pc:spChg>
        <pc:spChg chg="mod">
          <ac:chgData name="Hao LIU" userId="3c201fea-61c1-45d2-8334-de12aa4fe61d" providerId="ADAL" clId="{DE88F6EA-6186-476C-9A9C-BE7E45032DA5}" dt="2024-04-22T03:46:47.744" v="6292" actId="113"/>
          <ac:spMkLst>
            <pc:docMk/>
            <pc:sldMk cId="470976000" sldId="448"/>
            <ac:spMk id="31" creationId="{CDAF8632-C337-92DE-3899-82E9C77942E2}"/>
          </ac:spMkLst>
        </pc:spChg>
      </pc:sldChg>
      <pc:sldChg chg="modSp mod">
        <pc:chgData name="Hao LIU" userId="3c201fea-61c1-45d2-8334-de12aa4fe61d" providerId="ADAL" clId="{DE88F6EA-6186-476C-9A9C-BE7E45032DA5}" dt="2024-04-21T23:01:28.387" v="3191" actId="6549"/>
        <pc:sldMkLst>
          <pc:docMk/>
          <pc:sldMk cId="2207446695" sldId="457"/>
        </pc:sldMkLst>
        <pc:spChg chg="mod">
          <ac:chgData name="Hao LIU" userId="3c201fea-61c1-45d2-8334-de12aa4fe61d" providerId="ADAL" clId="{DE88F6EA-6186-476C-9A9C-BE7E45032DA5}" dt="2024-04-21T23:01:28.387" v="3191" actId="6549"/>
          <ac:spMkLst>
            <pc:docMk/>
            <pc:sldMk cId="2207446695" sldId="457"/>
            <ac:spMk id="3" creationId="{00000000-0000-0000-0000-000000000000}"/>
          </ac:spMkLst>
        </pc:spChg>
      </pc:sldChg>
      <pc:sldChg chg="addSp delSp modSp mod delAnim modAnim">
        <pc:chgData name="Hao LIU" userId="3c201fea-61c1-45d2-8334-de12aa4fe61d" providerId="ADAL" clId="{DE88F6EA-6186-476C-9A9C-BE7E45032DA5}" dt="2024-04-22T04:31:50.844" v="7766"/>
        <pc:sldMkLst>
          <pc:docMk/>
          <pc:sldMk cId="39196658" sldId="458"/>
        </pc:sldMkLst>
        <pc:spChg chg="mod">
          <ac:chgData name="Hao LIU" userId="3c201fea-61c1-45d2-8334-de12aa4fe61d" providerId="ADAL" clId="{DE88F6EA-6186-476C-9A9C-BE7E45032DA5}" dt="2024-04-22T01:51:34.456" v="3801"/>
          <ac:spMkLst>
            <pc:docMk/>
            <pc:sldMk cId="39196658" sldId="458"/>
            <ac:spMk id="2" creationId="{29C16D7C-F946-356E-0D76-5125CCC43C40}"/>
          </ac:spMkLst>
        </pc:spChg>
        <pc:spChg chg="del">
          <ac:chgData name="Hao LIU" userId="3c201fea-61c1-45d2-8334-de12aa4fe61d" providerId="ADAL" clId="{DE88F6EA-6186-476C-9A9C-BE7E45032DA5}" dt="2024-04-22T01:51:41.346" v="3802" actId="478"/>
          <ac:spMkLst>
            <pc:docMk/>
            <pc:sldMk cId="39196658" sldId="458"/>
            <ac:spMk id="3" creationId="{7022A938-E44F-0EC7-F59E-D6BEF858CB19}"/>
          </ac:spMkLst>
        </pc:spChg>
        <pc:spChg chg="del">
          <ac:chgData name="Hao LIU" userId="3c201fea-61c1-45d2-8334-de12aa4fe61d" providerId="ADAL" clId="{DE88F6EA-6186-476C-9A9C-BE7E45032DA5}" dt="2024-04-22T01:51:50.812" v="3804" actId="478"/>
          <ac:spMkLst>
            <pc:docMk/>
            <pc:sldMk cId="39196658" sldId="458"/>
            <ac:spMk id="5" creationId="{823720EA-A102-EDFF-10F6-E2FECCA4D3D6}"/>
          </ac:spMkLst>
        </pc:spChg>
        <pc:spChg chg="add del mod">
          <ac:chgData name="Hao LIU" userId="3c201fea-61c1-45d2-8334-de12aa4fe61d" providerId="ADAL" clId="{DE88F6EA-6186-476C-9A9C-BE7E45032DA5}" dt="2024-04-22T01:51:43.829" v="3803" actId="478"/>
          <ac:spMkLst>
            <pc:docMk/>
            <pc:sldMk cId="39196658" sldId="458"/>
            <ac:spMk id="6" creationId="{F25D81C7-957E-5D40-7AAB-E27D08962040}"/>
          </ac:spMkLst>
        </pc:spChg>
        <pc:spChg chg="del">
          <ac:chgData name="Hao LIU" userId="3c201fea-61c1-45d2-8334-de12aa4fe61d" providerId="ADAL" clId="{DE88F6EA-6186-476C-9A9C-BE7E45032DA5}" dt="2024-04-22T01:51:50.812" v="3804" actId="478"/>
          <ac:spMkLst>
            <pc:docMk/>
            <pc:sldMk cId="39196658" sldId="458"/>
            <ac:spMk id="7" creationId="{9D88060D-0B1D-B6ED-663E-00BAD215C5D8}"/>
          </ac:spMkLst>
        </pc:spChg>
        <pc:spChg chg="del">
          <ac:chgData name="Hao LIU" userId="3c201fea-61c1-45d2-8334-de12aa4fe61d" providerId="ADAL" clId="{DE88F6EA-6186-476C-9A9C-BE7E45032DA5}" dt="2024-04-22T01:51:50.812" v="3804" actId="478"/>
          <ac:spMkLst>
            <pc:docMk/>
            <pc:sldMk cId="39196658" sldId="458"/>
            <ac:spMk id="8" creationId="{904349D5-09AD-89DC-9960-34E66CB3791A}"/>
          </ac:spMkLst>
        </pc:spChg>
        <pc:spChg chg="del">
          <ac:chgData name="Hao LIU" userId="3c201fea-61c1-45d2-8334-de12aa4fe61d" providerId="ADAL" clId="{DE88F6EA-6186-476C-9A9C-BE7E45032DA5}" dt="2024-04-22T01:51:50.812" v="3804" actId="478"/>
          <ac:spMkLst>
            <pc:docMk/>
            <pc:sldMk cId="39196658" sldId="458"/>
            <ac:spMk id="9" creationId="{8F49B13B-D973-DD66-30FF-C6CF1794E521}"/>
          </ac:spMkLst>
        </pc:spChg>
        <pc:spChg chg="del">
          <ac:chgData name="Hao LIU" userId="3c201fea-61c1-45d2-8334-de12aa4fe61d" providerId="ADAL" clId="{DE88F6EA-6186-476C-9A9C-BE7E45032DA5}" dt="2024-04-22T01:51:50.812" v="3804" actId="478"/>
          <ac:spMkLst>
            <pc:docMk/>
            <pc:sldMk cId="39196658" sldId="458"/>
            <ac:spMk id="10" creationId="{F583FF26-A035-4045-4B2C-515CC3BD81DF}"/>
          </ac:spMkLst>
        </pc:spChg>
        <pc:spChg chg="del">
          <ac:chgData name="Hao LIU" userId="3c201fea-61c1-45d2-8334-de12aa4fe61d" providerId="ADAL" clId="{DE88F6EA-6186-476C-9A9C-BE7E45032DA5}" dt="2024-04-22T01:51:50.812" v="3804" actId="478"/>
          <ac:spMkLst>
            <pc:docMk/>
            <pc:sldMk cId="39196658" sldId="458"/>
            <ac:spMk id="11" creationId="{4D15B84D-023E-3624-69E5-0BC3E5FCB79E}"/>
          </ac:spMkLst>
        </pc:spChg>
        <pc:spChg chg="add mod">
          <ac:chgData name="Hao LIU" userId="3c201fea-61c1-45d2-8334-de12aa4fe61d" providerId="ADAL" clId="{DE88F6EA-6186-476C-9A9C-BE7E45032DA5}" dt="2024-04-22T01:53:44.715" v="3853" actId="14100"/>
          <ac:spMkLst>
            <pc:docMk/>
            <pc:sldMk cId="39196658" sldId="458"/>
            <ac:spMk id="15" creationId="{1AFA098A-4AFB-7AFE-FBC6-3855CD96B30D}"/>
          </ac:spMkLst>
        </pc:spChg>
        <pc:picChg chg="del">
          <ac:chgData name="Hao LIU" userId="3c201fea-61c1-45d2-8334-de12aa4fe61d" providerId="ADAL" clId="{DE88F6EA-6186-476C-9A9C-BE7E45032DA5}" dt="2024-04-22T01:51:50.812" v="3804" actId="478"/>
          <ac:picMkLst>
            <pc:docMk/>
            <pc:sldMk cId="39196658" sldId="458"/>
            <ac:picMk id="13" creationId="{26003972-A045-00EC-5C4C-DA1D449478F5}"/>
          </ac:picMkLst>
        </pc:picChg>
        <pc:picChg chg="add mod">
          <ac:chgData name="Hao LIU" userId="3c201fea-61c1-45d2-8334-de12aa4fe61d" providerId="ADAL" clId="{DE88F6EA-6186-476C-9A9C-BE7E45032DA5}" dt="2024-04-22T01:52:36.195" v="3811" actId="1076"/>
          <ac:picMkLst>
            <pc:docMk/>
            <pc:sldMk cId="39196658" sldId="458"/>
            <ac:picMk id="14" creationId="{D80111FC-8308-7F99-E28B-9C0D0AD7FEA9}"/>
          </ac:picMkLst>
        </pc:picChg>
      </pc:sldChg>
      <pc:sldChg chg="del">
        <pc:chgData name="Hao LIU" userId="3c201fea-61c1-45d2-8334-de12aa4fe61d" providerId="ADAL" clId="{DE88F6EA-6186-476C-9A9C-BE7E45032DA5}" dt="2024-04-18T23:10:14.661" v="2142" actId="47"/>
        <pc:sldMkLst>
          <pc:docMk/>
          <pc:sldMk cId="2317611915" sldId="460"/>
        </pc:sldMkLst>
      </pc:sldChg>
      <pc:sldChg chg="addSp delSp modSp mod modAnim">
        <pc:chgData name="Hao LIU" userId="3c201fea-61c1-45d2-8334-de12aa4fe61d" providerId="ADAL" clId="{DE88F6EA-6186-476C-9A9C-BE7E45032DA5}" dt="2024-04-22T04:31:54.754" v="7767"/>
        <pc:sldMkLst>
          <pc:docMk/>
          <pc:sldMk cId="1055657238" sldId="466"/>
        </pc:sldMkLst>
        <pc:spChg chg="mod">
          <ac:chgData name="Hao LIU" userId="3c201fea-61c1-45d2-8334-de12aa4fe61d" providerId="ADAL" clId="{DE88F6EA-6186-476C-9A9C-BE7E45032DA5}" dt="2024-04-22T01:58:18.698" v="3930" actId="20577"/>
          <ac:spMkLst>
            <pc:docMk/>
            <pc:sldMk cId="1055657238" sldId="466"/>
            <ac:spMk id="2" creationId="{7132A73C-91AA-D2A6-A4BF-C4E7D5DD8A76}"/>
          </ac:spMkLst>
        </pc:spChg>
        <pc:spChg chg="mod">
          <ac:chgData name="Hao LIU" userId="3c201fea-61c1-45d2-8334-de12aa4fe61d" providerId="ADAL" clId="{DE88F6EA-6186-476C-9A9C-BE7E45032DA5}" dt="2024-04-22T04:23:07.671" v="7718" actId="113"/>
          <ac:spMkLst>
            <pc:docMk/>
            <pc:sldMk cId="1055657238" sldId="466"/>
            <ac:spMk id="6" creationId="{3F3F61C9-39DB-563D-7CB1-DC941EA92EAE}"/>
          </ac:spMkLst>
        </pc:spChg>
        <pc:spChg chg="add mod">
          <ac:chgData name="Hao LIU" userId="3c201fea-61c1-45d2-8334-de12aa4fe61d" providerId="ADAL" clId="{DE88F6EA-6186-476C-9A9C-BE7E45032DA5}" dt="2024-04-22T04:23:01.261" v="7717" actId="1037"/>
          <ac:spMkLst>
            <pc:docMk/>
            <pc:sldMk cId="1055657238" sldId="466"/>
            <ac:spMk id="7" creationId="{8F38EA5E-33B7-5ABC-573A-0F28C7A5CCAD}"/>
          </ac:spMkLst>
        </pc:spChg>
        <pc:spChg chg="add mod">
          <ac:chgData name="Hao LIU" userId="3c201fea-61c1-45d2-8334-de12aa4fe61d" providerId="ADAL" clId="{DE88F6EA-6186-476C-9A9C-BE7E45032DA5}" dt="2024-04-22T02:01:03.072" v="4038" actId="14100"/>
          <ac:spMkLst>
            <pc:docMk/>
            <pc:sldMk cId="1055657238" sldId="466"/>
            <ac:spMk id="9" creationId="{C91A54FA-D6F6-5869-21BF-C8A5E0D9A763}"/>
          </ac:spMkLst>
        </pc:spChg>
        <pc:picChg chg="add mod">
          <ac:chgData name="Hao LIU" userId="3c201fea-61c1-45d2-8334-de12aa4fe61d" providerId="ADAL" clId="{DE88F6EA-6186-476C-9A9C-BE7E45032DA5}" dt="2024-04-22T02:00:08.993" v="4016" actId="1035"/>
          <ac:picMkLst>
            <pc:docMk/>
            <pc:sldMk cId="1055657238" sldId="466"/>
            <ac:picMk id="5" creationId="{98A4EAF0-7EF7-FBB9-A4A9-26B83EFCAE3E}"/>
          </ac:picMkLst>
        </pc:picChg>
        <pc:picChg chg="del">
          <ac:chgData name="Hao LIU" userId="3c201fea-61c1-45d2-8334-de12aa4fe61d" providerId="ADAL" clId="{DE88F6EA-6186-476C-9A9C-BE7E45032DA5}" dt="2024-04-22T01:55:42.210" v="3855" actId="478"/>
          <ac:picMkLst>
            <pc:docMk/>
            <pc:sldMk cId="1055657238" sldId="466"/>
            <ac:picMk id="8" creationId="{A3CA03F7-CF3B-6CAD-400A-55A76024FD31}"/>
          </ac:picMkLst>
        </pc:picChg>
      </pc:sldChg>
      <pc:sldChg chg="del">
        <pc:chgData name="Hao LIU" userId="3c201fea-61c1-45d2-8334-de12aa4fe61d" providerId="ADAL" clId="{DE88F6EA-6186-476C-9A9C-BE7E45032DA5}" dt="2024-04-22T02:25:50.613" v="4376" actId="47"/>
        <pc:sldMkLst>
          <pc:docMk/>
          <pc:sldMk cId="3625866996" sldId="467"/>
        </pc:sldMkLst>
      </pc:sldChg>
      <pc:sldChg chg="addSp delSp modSp mod">
        <pc:chgData name="Hao LIU" userId="3c201fea-61c1-45d2-8334-de12aa4fe61d" providerId="ADAL" clId="{DE88F6EA-6186-476C-9A9C-BE7E45032DA5}" dt="2024-04-21T23:03:00.854" v="3257" actId="1076"/>
        <pc:sldMkLst>
          <pc:docMk/>
          <pc:sldMk cId="838828907" sldId="469"/>
        </pc:sldMkLst>
        <pc:spChg chg="mod">
          <ac:chgData name="Hao LIU" userId="3c201fea-61c1-45d2-8334-de12aa4fe61d" providerId="ADAL" clId="{DE88F6EA-6186-476C-9A9C-BE7E45032DA5}" dt="2024-04-21T23:01:40.858" v="3194" actId="6549"/>
          <ac:spMkLst>
            <pc:docMk/>
            <pc:sldMk cId="838828907" sldId="469"/>
            <ac:spMk id="2" creationId="{29C16D7C-F946-356E-0D76-5125CCC43C40}"/>
          </ac:spMkLst>
        </pc:spChg>
        <pc:spChg chg="del">
          <ac:chgData name="Hao LIU" userId="3c201fea-61c1-45d2-8334-de12aa4fe61d" providerId="ADAL" clId="{DE88F6EA-6186-476C-9A9C-BE7E45032DA5}" dt="2024-04-21T23:02:43.377" v="3250" actId="478"/>
          <ac:spMkLst>
            <pc:docMk/>
            <pc:sldMk cId="838828907" sldId="469"/>
            <ac:spMk id="3" creationId="{EDB624DD-DF98-150B-7D98-FE74EF44DA23}"/>
          </ac:spMkLst>
        </pc:spChg>
        <pc:spChg chg="mod">
          <ac:chgData name="Hao LIU" userId="3c201fea-61c1-45d2-8334-de12aa4fe61d" providerId="ADAL" clId="{DE88F6EA-6186-476C-9A9C-BE7E45032DA5}" dt="2024-04-21T23:02:45.996" v="3251" actId="20577"/>
          <ac:spMkLst>
            <pc:docMk/>
            <pc:sldMk cId="838828907" sldId="469"/>
            <ac:spMk id="13" creationId="{C723CAA9-4EC3-9D34-57FB-B5A1C85C14D8}"/>
          </ac:spMkLst>
        </pc:spChg>
        <pc:picChg chg="add del">
          <ac:chgData name="Hao LIU" userId="3c201fea-61c1-45d2-8334-de12aa4fe61d" providerId="ADAL" clId="{DE88F6EA-6186-476C-9A9C-BE7E45032DA5}" dt="2024-04-21T23:02:53.270" v="3253" actId="478"/>
          <ac:picMkLst>
            <pc:docMk/>
            <pc:sldMk cId="838828907" sldId="469"/>
            <ac:picMk id="6" creationId="{28168129-987C-AA53-48AC-FFB4FF92156F}"/>
          </ac:picMkLst>
        </pc:picChg>
        <pc:picChg chg="add mod">
          <ac:chgData name="Hao LIU" userId="3c201fea-61c1-45d2-8334-de12aa4fe61d" providerId="ADAL" clId="{DE88F6EA-6186-476C-9A9C-BE7E45032DA5}" dt="2024-04-21T23:03:00.854" v="3257" actId="1076"/>
          <ac:picMkLst>
            <pc:docMk/>
            <pc:sldMk cId="838828907" sldId="469"/>
            <ac:picMk id="8" creationId="{048C6BE2-75AD-2D5C-025D-6146B43C50B7}"/>
          </ac:picMkLst>
        </pc:picChg>
      </pc:sldChg>
      <pc:sldChg chg="delSp modSp mod">
        <pc:chgData name="Hao LIU" userId="3c201fea-61c1-45d2-8334-de12aa4fe61d" providerId="ADAL" clId="{DE88F6EA-6186-476C-9A9C-BE7E45032DA5}" dt="2024-04-22T02:12:18.131" v="4122" actId="113"/>
        <pc:sldMkLst>
          <pc:docMk/>
          <pc:sldMk cId="436762815" sldId="470"/>
        </pc:sldMkLst>
        <pc:spChg chg="mod">
          <ac:chgData name="Hao LIU" userId="3c201fea-61c1-45d2-8334-de12aa4fe61d" providerId="ADAL" clId="{DE88F6EA-6186-476C-9A9C-BE7E45032DA5}" dt="2024-04-22T02:01:52.164" v="4053" actId="20577"/>
          <ac:spMkLst>
            <pc:docMk/>
            <pc:sldMk cId="436762815" sldId="470"/>
            <ac:spMk id="2" creationId="{29C16D7C-F946-356E-0D76-5125CCC43C40}"/>
          </ac:spMkLst>
        </pc:spChg>
        <pc:spChg chg="del">
          <ac:chgData name="Hao LIU" userId="3c201fea-61c1-45d2-8334-de12aa4fe61d" providerId="ADAL" clId="{DE88F6EA-6186-476C-9A9C-BE7E45032DA5}" dt="2024-04-21T23:05:31.733" v="3363" actId="478"/>
          <ac:spMkLst>
            <pc:docMk/>
            <pc:sldMk cId="436762815" sldId="470"/>
            <ac:spMk id="3" creationId="{EBF68DCC-5A6F-89C5-C076-EE16C35BEC27}"/>
          </ac:spMkLst>
        </pc:spChg>
        <pc:spChg chg="mod">
          <ac:chgData name="Hao LIU" userId="3c201fea-61c1-45d2-8334-de12aa4fe61d" providerId="ADAL" clId="{DE88F6EA-6186-476C-9A9C-BE7E45032DA5}" dt="2024-04-22T02:12:18.131" v="4122" actId="113"/>
          <ac:spMkLst>
            <pc:docMk/>
            <pc:sldMk cId="436762815" sldId="470"/>
            <ac:spMk id="13" creationId="{C723CAA9-4EC3-9D34-57FB-B5A1C85C14D8}"/>
          </ac:spMkLst>
        </pc:spChg>
      </pc:sldChg>
      <pc:sldChg chg="delSp modSp mod">
        <pc:chgData name="Hao LIU" userId="3c201fea-61c1-45d2-8334-de12aa4fe61d" providerId="ADAL" clId="{DE88F6EA-6186-476C-9A9C-BE7E45032DA5}" dt="2024-04-22T04:28:19.046" v="7737" actId="404"/>
        <pc:sldMkLst>
          <pc:docMk/>
          <pc:sldMk cId="1465744543" sldId="471"/>
        </pc:sldMkLst>
        <pc:spChg chg="mod">
          <ac:chgData name="Hao LIU" userId="3c201fea-61c1-45d2-8334-de12aa4fe61d" providerId="ADAL" clId="{DE88F6EA-6186-476C-9A9C-BE7E45032DA5}" dt="2024-04-22T01:39:46.502" v="3377" actId="20577"/>
          <ac:spMkLst>
            <pc:docMk/>
            <pc:sldMk cId="1465744543" sldId="471"/>
            <ac:spMk id="2" creationId="{29C16D7C-F946-356E-0D76-5125CCC43C40}"/>
          </ac:spMkLst>
        </pc:spChg>
        <pc:spChg chg="mod">
          <ac:chgData name="Hao LIU" userId="3c201fea-61c1-45d2-8334-de12aa4fe61d" providerId="ADAL" clId="{DE88F6EA-6186-476C-9A9C-BE7E45032DA5}" dt="2024-04-22T04:28:19.046" v="7737" actId="404"/>
          <ac:spMkLst>
            <pc:docMk/>
            <pc:sldMk cId="1465744543" sldId="471"/>
            <ac:spMk id="13" creationId="{C723CAA9-4EC3-9D34-57FB-B5A1C85C14D8}"/>
          </ac:spMkLst>
        </pc:spChg>
        <pc:picChg chg="del">
          <ac:chgData name="Hao LIU" userId="3c201fea-61c1-45d2-8334-de12aa4fe61d" providerId="ADAL" clId="{DE88F6EA-6186-476C-9A9C-BE7E45032DA5}" dt="2024-04-22T01:40:04.251" v="3381" actId="478"/>
          <ac:picMkLst>
            <pc:docMk/>
            <pc:sldMk cId="1465744543" sldId="471"/>
            <ac:picMk id="5" creationId="{374A045A-37CA-879B-862D-AE0CAF09883B}"/>
          </ac:picMkLst>
        </pc:picChg>
        <pc:picChg chg="del">
          <ac:chgData name="Hao LIU" userId="3c201fea-61c1-45d2-8334-de12aa4fe61d" providerId="ADAL" clId="{DE88F6EA-6186-476C-9A9C-BE7E45032DA5}" dt="2024-04-22T01:40:04.251" v="3381" actId="478"/>
          <ac:picMkLst>
            <pc:docMk/>
            <pc:sldMk cId="1465744543" sldId="471"/>
            <ac:picMk id="7" creationId="{24C2D6CF-7163-EBA9-B39A-F4C07DE6914C}"/>
          </ac:picMkLst>
        </pc:picChg>
        <pc:picChg chg="del">
          <ac:chgData name="Hao LIU" userId="3c201fea-61c1-45d2-8334-de12aa4fe61d" providerId="ADAL" clId="{DE88F6EA-6186-476C-9A9C-BE7E45032DA5}" dt="2024-04-22T01:40:04.251" v="3381" actId="478"/>
          <ac:picMkLst>
            <pc:docMk/>
            <pc:sldMk cId="1465744543" sldId="471"/>
            <ac:picMk id="9" creationId="{EFBF5463-6A1E-F45D-A8A6-9B3813E6F9AA}"/>
          </ac:picMkLst>
        </pc:picChg>
        <pc:picChg chg="del">
          <ac:chgData name="Hao LIU" userId="3c201fea-61c1-45d2-8334-de12aa4fe61d" providerId="ADAL" clId="{DE88F6EA-6186-476C-9A9C-BE7E45032DA5}" dt="2024-04-22T01:40:04.251" v="3381" actId="478"/>
          <ac:picMkLst>
            <pc:docMk/>
            <pc:sldMk cId="1465744543" sldId="471"/>
            <ac:picMk id="11" creationId="{B4F5CCCF-8F5D-320B-0DD6-D02C29DE675D}"/>
          </ac:picMkLst>
        </pc:picChg>
      </pc:sldChg>
      <pc:sldChg chg="del">
        <pc:chgData name="Hao LIU" userId="3c201fea-61c1-45d2-8334-de12aa4fe61d" providerId="ADAL" clId="{DE88F6EA-6186-476C-9A9C-BE7E45032DA5}" dt="2024-04-22T01:48:32.157" v="3768" actId="47"/>
        <pc:sldMkLst>
          <pc:docMk/>
          <pc:sldMk cId="130355621" sldId="473"/>
        </pc:sldMkLst>
      </pc:sldChg>
      <pc:sldChg chg="modSp mod">
        <pc:chgData name="Hao LIU" userId="3c201fea-61c1-45d2-8334-de12aa4fe61d" providerId="ADAL" clId="{DE88F6EA-6186-476C-9A9C-BE7E45032DA5}" dt="2024-04-22T02:17:35.168" v="4195" actId="20577"/>
        <pc:sldMkLst>
          <pc:docMk/>
          <pc:sldMk cId="639725545" sldId="474"/>
        </pc:sldMkLst>
        <pc:spChg chg="mod">
          <ac:chgData name="Hao LIU" userId="3c201fea-61c1-45d2-8334-de12aa4fe61d" providerId="ADAL" clId="{DE88F6EA-6186-476C-9A9C-BE7E45032DA5}" dt="2024-04-22T02:17:35.168" v="4195" actId="20577"/>
          <ac:spMkLst>
            <pc:docMk/>
            <pc:sldMk cId="639725545" sldId="474"/>
            <ac:spMk id="2" creationId="{29C16D7C-F946-356E-0D76-5125CCC43C40}"/>
          </ac:spMkLst>
        </pc:spChg>
        <pc:spChg chg="mod">
          <ac:chgData name="Hao LIU" userId="3c201fea-61c1-45d2-8334-de12aa4fe61d" providerId="ADAL" clId="{DE88F6EA-6186-476C-9A9C-BE7E45032DA5}" dt="2024-04-22T01:50:31.864" v="3800" actId="20577"/>
          <ac:spMkLst>
            <pc:docMk/>
            <pc:sldMk cId="639725545" sldId="474"/>
            <ac:spMk id="13" creationId="{C723CAA9-4EC3-9D34-57FB-B5A1C85C14D8}"/>
          </ac:spMkLst>
        </pc:spChg>
      </pc:sldChg>
      <pc:sldChg chg="modSp mod modShow">
        <pc:chgData name="Hao LIU" userId="3c201fea-61c1-45d2-8334-de12aa4fe61d" providerId="ADAL" clId="{DE88F6EA-6186-476C-9A9C-BE7E45032DA5}" dt="2024-04-22T04:23:25.745" v="7719" actId="729"/>
        <pc:sldMkLst>
          <pc:docMk/>
          <pc:sldMk cId="2568138521" sldId="475"/>
        </pc:sldMkLst>
        <pc:spChg chg="mod">
          <ac:chgData name="Hao LIU" userId="3c201fea-61c1-45d2-8334-de12aa4fe61d" providerId="ADAL" clId="{DE88F6EA-6186-476C-9A9C-BE7E45032DA5}" dt="2024-04-22T02:19:43.039" v="4277" actId="20577"/>
          <ac:spMkLst>
            <pc:docMk/>
            <pc:sldMk cId="2568138521" sldId="475"/>
            <ac:spMk id="2" creationId="{7132A73C-91AA-D2A6-A4BF-C4E7D5DD8A76}"/>
          </ac:spMkLst>
        </pc:spChg>
        <pc:spChg chg="mod">
          <ac:chgData name="Hao LIU" userId="3c201fea-61c1-45d2-8334-de12aa4fe61d" providerId="ADAL" clId="{DE88F6EA-6186-476C-9A9C-BE7E45032DA5}" dt="2024-04-22T02:37:18.147" v="4416" actId="20577"/>
          <ac:spMkLst>
            <pc:docMk/>
            <pc:sldMk cId="2568138521" sldId="475"/>
            <ac:spMk id="6" creationId="{3F3F61C9-39DB-563D-7CB1-DC941EA92EAE}"/>
          </ac:spMkLst>
        </pc:spChg>
      </pc:sldChg>
      <pc:sldChg chg="modSp mod">
        <pc:chgData name="Hao LIU" userId="3c201fea-61c1-45d2-8334-de12aa4fe61d" providerId="ADAL" clId="{DE88F6EA-6186-476C-9A9C-BE7E45032DA5}" dt="2024-04-22T02:29:20.100" v="4378" actId="113"/>
        <pc:sldMkLst>
          <pc:docMk/>
          <pc:sldMk cId="3073369619" sldId="478"/>
        </pc:sldMkLst>
        <pc:spChg chg="mod">
          <ac:chgData name="Hao LIU" userId="3c201fea-61c1-45d2-8334-de12aa4fe61d" providerId="ADAL" clId="{DE88F6EA-6186-476C-9A9C-BE7E45032DA5}" dt="2024-04-15T18:19:18.796" v="347" actId="20577"/>
          <ac:spMkLst>
            <pc:docMk/>
            <pc:sldMk cId="3073369619" sldId="478"/>
            <ac:spMk id="2" creationId="{29C16D7C-F946-356E-0D76-5125CCC43C40}"/>
          </ac:spMkLst>
        </pc:spChg>
        <pc:spChg chg="mod">
          <ac:chgData name="Hao LIU" userId="3c201fea-61c1-45d2-8334-de12aa4fe61d" providerId="ADAL" clId="{DE88F6EA-6186-476C-9A9C-BE7E45032DA5}" dt="2024-04-22T02:29:20.100" v="4378" actId="113"/>
          <ac:spMkLst>
            <pc:docMk/>
            <pc:sldMk cId="3073369619" sldId="478"/>
            <ac:spMk id="3" creationId="{7022A938-E44F-0EC7-F59E-D6BEF858CB19}"/>
          </ac:spMkLst>
        </pc:spChg>
      </pc:sldChg>
      <pc:sldChg chg="del">
        <pc:chgData name="Hao LIU" userId="3c201fea-61c1-45d2-8334-de12aa4fe61d" providerId="ADAL" clId="{DE88F6EA-6186-476C-9A9C-BE7E45032DA5}" dt="2024-04-18T23:10:14.661" v="2142" actId="47"/>
        <pc:sldMkLst>
          <pc:docMk/>
          <pc:sldMk cId="40542663" sldId="479"/>
        </pc:sldMkLst>
      </pc:sldChg>
      <pc:sldChg chg="del">
        <pc:chgData name="Hao LIU" userId="3c201fea-61c1-45d2-8334-de12aa4fe61d" providerId="ADAL" clId="{DE88F6EA-6186-476C-9A9C-BE7E45032DA5}" dt="2024-04-22T01:32:24.416" v="3373" actId="47"/>
        <pc:sldMkLst>
          <pc:docMk/>
          <pc:sldMk cId="1469486071" sldId="480"/>
        </pc:sldMkLst>
      </pc:sldChg>
      <pc:sldChg chg="del">
        <pc:chgData name="Hao LIU" userId="3c201fea-61c1-45d2-8334-de12aa4fe61d" providerId="ADAL" clId="{DE88F6EA-6186-476C-9A9C-BE7E45032DA5}" dt="2024-04-22T01:32:26.915" v="3374" actId="47"/>
        <pc:sldMkLst>
          <pc:docMk/>
          <pc:sldMk cId="267557112" sldId="481"/>
        </pc:sldMkLst>
      </pc:sldChg>
      <pc:sldChg chg="del">
        <pc:chgData name="Hao LIU" userId="3c201fea-61c1-45d2-8334-de12aa4fe61d" providerId="ADAL" clId="{DE88F6EA-6186-476C-9A9C-BE7E45032DA5}" dt="2024-04-22T02:25:26.710" v="4367" actId="47"/>
        <pc:sldMkLst>
          <pc:docMk/>
          <pc:sldMk cId="3476493159" sldId="482"/>
        </pc:sldMkLst>
      </pc:sldChg>
      <pc:sldChg chg="del">
        <pc:chgData name="Hao LIU" userId="3c201fea-61c1-45d2-8334-de12aa4fe61d" providerId="ADAL" clId="{DE88F6EA-6186-476C-9A9C-BE7E45032DA5}" dt="2024-04-22T02:25:29.395" v="4368" actId="47"/>
        <pc:sldMkLst>
          <pc:docMk/>
          <pc:sldMk cId="1797129444" sldId="483"/>
        </pc:sldMkLst>
      </pc:sldChg>
      <pc:sldChg chg="del">
        <pc:chgData name="Hao LIU" userId="3c201fea-61c1-45d2-8334-de12aa4fe61d" providerId="ADAL" clId="{DE88F6EA-6186-476C-9A9C-BE7E45032DA5}" dt="2024-04-22T02:25:29.906" v="4369" actId="47"/>
        <pc:sldMkLst>
          <pc:docMk/>
          <pc:sldMk cId="414368454" sldId="484"/>
        </pc:sldMkLst>
      </pc:sldChg>
      <pc:sldChg chg="del">
        <pc:chgData name="Hao LIU" userId="3c201fea-61c1-45d2-8334-de12aa4fe61d" providerId="ADAL" clId="{DE88F6EA-6186-476C-9A9C-BE7E45032DA5}" dt="2024-04-22T02:25:30.314" v="4370" actId="47"/>
        <pc:sldMkLst>
          <pc:docMk/>
          <pc:sldMk cId="4188779912" sldId="485"/>
        </pc:sldMkLst>
      </pc:sldChg>
      <pc:sldChg chg="del">
        <pc:chgData name="Hao LIU" userId="3c201fea-61c1-45d2-8334-de12aa4fe61d" providerId="ADAL" clId="{DE88F6EA-6186-476C-9A9C-BE7E45032DA5}" dt="2024-04-22T02:25:30.991" v="4371" actId="47"/>
        <pc:sldMkLst>
          <pc:docMk/>
          <pc:sldMk cId="3981518935" sldId="486"/>
        </pc:sldMkLst>
      </pc:sldChg>
      <pc:sldChg chg="del">
        <pc:chgData name="Hao LIU" userId="3c201fea-61c1-45d2-8334-de12aa4fe61d" providerId="ADAL" clId="{DE88F6EA-6186-476C-9A9C-BE7E45032DA5}" dt="2024-04-22T02:25:31.553" v="4372" actId="47"/>
        <pc:sldMkLst>
          <pc:docMk/>
          <pc:sldMk cId="3371937317" sldId="487"/>
        </pc:sldMkLst>
      </pc:sldChg>
      <pc:sldChg chg="delSp modSp mod modAnim">
        <pc:chgData name="Hao LIU" userId="3c201fea-61c1-45d2-8334-de12aa4fe61d" providerId="ADAL" clId="{DE88F6EA-6186-476C-9A9C-BE7E45032DA5}" dt="2024-04-22T04:35:00.672" v="7837" actId="113"/>
        <pc:sldMkLst>
          <pc:docMk/>
          <pc:sldMk cId="1748711185" sldId="488"/>
        </pc:sldMkLst>
        <pc:spChg chg="mod">
          <ac:chgData name="Hao LIU" userId="3c201fea-61c1-45d2-8334-de12aa4fe61d" providerId="ADAL" clId="{DE88F6EA-6186-476C-9A9C-BE7E45032DA5}" dt="2024-04-22T04:35:00.672" v="7837" actId="113"/>
          <ac:spMkLst>
            <pc:docMk/>
            <pc:sldMk cId="1748711185" sldId="488"/>
            <ac:spMk id="3" creationId="{1395E324-88E4-8B20-2429-AC0FA18ACDFF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3" creationId="{41ECB0A7-CD0E-8F3D-EB60-B014C61E0AE8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6" creationId="{FF3663C1-434C-B1FD-EBBA-430881B8E952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8" creationId="{C9534303-CF47-6CDA-37B7-B7EE68C66945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9" creationId="{132F3AB3-D597-1B28-3A30-41768F58C58A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10" creationId="{3B290006-4791-AE6D-FF6D-C37B7E33FB08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11" creationId="{593E77D7-CA92-CF02-E9B6-92EB75B800BC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13" creationId="{B8DB72AA-D8E3-2B73-939D-8C004B2EA9E6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14" creationId="{43E353F2-7589-3194-33AB-AE0A9308886D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15" creationId="{647D12EB-8213-F2B4-D771-8B56D991A2BA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16" creationId="{E564E4CB-5450-C1EE-69CA-1CEB149D0B20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17" creationId="{2B16C63A-E833-3EBC-AF79-CD2BF64ADC0B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18" creationId="{7ACC00C9-B32F-A90C-2ED1-AE53C4AC129B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19" creationId="{D8F6D2F2-7D30-14EC-7864-D43CAC91A99B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20" creationId="{951EDBA3-21A9-E293-6202-A2264CDDC87C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21" creationId="{7CE71050-04F7-D9B7-B8CB-754FDF458654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22" creationId="{4F61025F-0B39-AC27-30AE-F417E29B1F64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23" creationId="{EF337334-5A3A-1C3D-002B-161E0DCFD5C4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24" creationId="{192E4AB8-60A8-792F-1F2B-3CB97F0B4544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25" creationId="{FF11EA04-3BE1-F474-9831-5050EF14F3F6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26" creationId="{26604E92-7111-14A0-9BE6-E0D476B04174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27" creationId="{6BFCF4C2-88A8-38EF-DFC8-25E2FCCDA8DB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28" creationId="{6F476B81-D9C5-EB4A-DB65-E0A3CA0716AD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29" creationId="{F7976DDA-C2CC-8512-5FE8-E79C783756DD}"/>
          </ac:spMkLst>
        </pc:spChg>
        <pc:spChg chg="del">
          <ac:chgData name="Hao LIU" userId="3c201fea-61c1-45d2-8334-de12aa4fe61d" providerId="ADAL" clId="{DE88F6EA-6186-476C-9A9C-BE7E45032DA5}" dt="2024-04-18T23:49:03.620" v="2210" actId="478"/>
          <ac:spMkLst>
            <pc:docMk/>
            <pc:sldMk cId="1748711185" sldId="488"/>
            <ac:spMk id="30" creationId="{CF6EA9DD-5CEB-B871-8E45-6F4419FEE9ED}"/>
          </ac:spMkLst>
        </pc:spChg>
        <pc:picChg chg="del">
          <ac:chgData name="Hao LIU" userId="3c201fea-61c1-45d2-8334-de12aa4fe61d" providerId="ADAL" clId="{DE88F6EA-6186-476C-9A9C-BE7E45032DA5}" dt="2024-04-18T23:49:03.620" v="2210" actId="478"/>
          <ac:picMkLst>
            <pc:docMk/>
            <pc:sldMk cId="1748711185" sldId="488"/>
            <ac:picMk id="5" creationId="{DD310DC5-BEAA-3082-4986-03438674BA8A}"/>
          </ac:picMkLst>
        </pc:picChg>
        <pc:picChg chg="del">
          <ac:chgData name="Hao LIU" userId="3c201fea-61c1-45d2-8334-de12aa4fe61d" providerId="ADAL" clId="{DE88F6EA-6186-476C-9A9C-BE7E45032DA5}" dt="2024-04-18T23:49:03.620" v="2210" actId="478"/>
          <ac:picMkLst>
            <pc:docMk/>
            <pc:sldMk cId="1748711185" sldId="488"/>
            <ac:picMk id="12" creationId="{5337D921-4573-2086-D315-61FB892DD2CE}"/>
          </ac:picMkLst>
        </pc:picChg>
      </pc:sldChg>
      <pc:sldChg chg="modSp add mod">
        <pc:chgData name="Hao LIU" userId="3c201fea-61c1-45d2-8334-de12aa4fe61d" providerId="ADAL" clId="{DE88F6EA-6186-476C-9A9C-BE7E45032DA5}" dt="2024-04-18T00:43:08.228" v="1088" actId="113"/>
        <pc:sldMkLst>
          <pc:docMk/>
          <pc:sldMk cId="304467274" sldId="489"/>
        </pc:sldMkLst>
        <pc:spChg chg="mod">
          <ac:chgData name="Hao LIU" userId="3c201fea-61c1-45d2-8334-de12aa4fe61d" providerId="ADAL" clId="{DE88F6EA-6186-476C-9A9C-BE7E45032DA5}" dt="2024-04-18T00:23:26.923" v="746" actId="20577"/>
          <ac:spMkLst>
            <pc:docMk/>
            <pc:sldMk cId="304467274" sldId="489"/>
            <ac:spMk id="2" creationId="{29C16D7C-F946-356E-0D76-5125CCC43C40}"/>
          </ac:spMkLst>
        </pc:spChg>
        <pc:spChg chg="mod">
          <ac:chgData name="Hao LIU" userId="3c201fea-61c1-45d2-8334-de12aa4fe61d" providerId="ADAL" clId="{DE88F6EA-6186-476C-9A9C-BE7E45032DA5}" dt="2024-04-18T00:43:08.228" v="1088" actId="113"/>
          <ac:spMkLst>
            <pc:docMk/>
            <pc:sldMk cId="304467274" sldId="489"/>
            <ac:spMk id="3" creationId="{7022A938-E44F-0EC7-F59E-D6BEF858CB19}"/>
          </ac:spMkLst>
        </pc:spChg>
      </pc:sldChg>
      <pc:sldChg chg="modSp mod">
        <pc:chgData name="Hao LIU" userId="3c201fea-61c1-45d2-8334-de12aa4fe61d" providerId="ADAL" clId="{DE88F6EA-6186-476C-9A9C-BE7E45032DA5}" dt="2024-04-22T02:29:32.480" v="4386" actId="20577"/>
        <pc:sldMkLst>
          <pc:docMk/>
          <pc:sldMk cId="2371752802" sldId="490"/>
        </pc:sldMkLst>
        <pc:spChg chg="mod">
          <ac:chgData name="Hao LIU" userId="3c201fea-61c1-45d2-8334-de12aa4fe61d" providerId="ADAL" clId="{DE88F6EA-6186-476C-9A9C-BE7E45032DA5}" dt="2024-04-18T00:11:25.040" v="493" actId="20577"/>
          <ac:spMkLst>
            <pc:docMk/>
            <pc:sldMk cId="2371752802" sldId="490"/>
            <ac:spMk id="2" creationId="{29C16D7C-F946-356E-0D76-5125CCC43C40}"/>
          </ac:spMkLst>
        </pc:spChg>
        <pc:spChg chg="mod">
          <ac:chgData name="Hao LIU" userId="3c201fea-61c1-45d2-8334-de12aa4fe61d" providerId="ADAL" clId="{DE88F6EA-6186-476C-9A9C-BE7E45032DA5}" dt="2024-04-22T02:29:32.480" v="4386" actId="20577"/>
          <ac:spMkLst>
            <pc:docMk/>
            <pc:sldMk cId="2371752802" sldId="490"/>
            <ac:spMk id="3" creationId="{7022A938-E44F-0EC7-F59E-D6BEF858CB19}"/>
          </ac:spMkLst>
        </pc:spChg>
      </pc:sldChg>
      <pc:sldChg chg="modSp add mod">
        <pc:chgData name="Hao LIU" userId="3c201fea-61c1-45d2-8334-de12aa4fe61d" providerId="ADAL" clId="{DE88F6EA-6186-476C-9A9C-BE7E45032DA5}" dt="2024-04-22T04:29:58.983" v="7757" actId="14100"/>
        <pc:sldMkLst>
          <pc:docMk/>
          <pc:sldMk cId="1580373164" sldId="491"/>
        </pc:sldMkLst>
        <pc:spChg chg="mod">
          <ac:chgData name="Hao LIU" userId="3c201fea-61c1-45d2-8334-de12aa4fe61d" providerId="ADAL" clId="{DE88F6EA-6186-476C-9A9C-BE7E45032DA5}" dt="2024-04-18T01:11:38.854" v="1833" actId="20577"/>
          <ac:spMkLst>
            <pc:docMk/>
            <pc:sldMk cId="1580373164" sldId="491"/>
            <ac:spMk id="2" creationId="{29C16D7C-F946-356E-0D76-5125CCC43C40}"/>
          </ac:spMkLst>
        </pc:spChg>
        <pc:spChg chg="mod">
          <ac:chgData name="Hao LIU" userId="3c201fea-61c1-45d2-8334-de12aa4fe61d" providerId="ADAL" clId="{DE88F6EA-6186-476C-9A9C-BE7E45032DA5}" dt="2024-04-22T04:29:58.983" v="7757" actId="14100"/>
          <ac:spMkLst>
            <pc:docMk/>
            <pc:sldMk cId="1580373164" sldId="491"/>
            <ac:spMk id="3" creationId="{7022A938-E44F-0EC7-F59E-D6BEF858CB19}"/>
          </ac:spMkLst>
        </pc:spChg>
      </pc:sldChg>
      <pc:sldChg chg="new del">
        <pc:chgData name="Hao LIU" userId="3c201fea-61c1-45d2-8334-de12aa4fe61d" providerId="ADAL" clId="{DE88F6EA-6186-476C-9A9C-BE7E45032DA5}" dt="2024-04-18T01:12:01.995" v="1836" actId="47"/>
        <pc:sldMkLst>
          <pc:docMk/>
          <pc:sldMk cId="46109675" sldId="492"/>
        </pc:sldMkLst>
      </pc:sldChg>
      <pc:sldChg chg="addSp delSp modSp add mod modAnim">
        <pc:chgData name="Hao LIU" userId="3c201fea-61c1-45d2-8334-de12aa4fe61d" providerId="ADAL" clId="{DE88F6EA-6186-476C-9A9C-BE7E45032DA5}" dt="2024-04-22T04:33:08.605" v="7808" actId="20577"/>
        <pc:sldMkLst>
          <pc:docMk/>
          <pc:sldMk cId="2364876434" sldId="493"/>
        </pc:sldMkLst>
        <pc:spChg chg="mod">
          <ac:chgData name="Hao LIU" userId="3c201fea-61c1-45d2-8334-de12aa4fe61d" providerId="ADAL" clId="{DE88F6EA-6186-476C-9A9C-BE7E45032DA5}" dt="2024-04-18T01:19:59.386" v="2126" actId="20577"/>
          <ac:spMkLst>
            <pc:docMk/>
            <pc:sldMk cId="2364876434" sldId="493"/>
            <ac:spMk id="2" creationId="{29C16D7C-F946-356E-0D76-5125CCC43C40}"/>
          </ac:spMkLst>
        </pc:spChg>
        <pc:spChg chg="del mod">
          <ac:chgData name="Hao LIU" userId="3c201fea-61c1-45d2-8334-de12aa4fe61d" providerId="ADAL" clId="{DE88F6EA-6186-476C-9A9C-BE7E45032DA5}" dt="2024-04-22T02:32:15.821" v="4387" actId="3680"/>
          <ac:spMkLst>
            <pc:docMk/>
            <pc:sldMk cId="2364876434" sldId="493"/>
            <ac:spMk id="3" creationId="{7022A938-E44F-0EC7-F59E-D6BEF858CB19}"/>
          </ac:spMkLst>
        </pc:spChg>
        <pc:spChg chg="add mod">
          <ac:chgData name="Hao LIU" userId="3c201fea-61c1-45d2-8334-de12aa4fe61d" providerId="ADAL" clId="{DE88F6EA-6186-476C-9A9C-BE7E45032DA5}" dt="2024-04-22T04:29:21.885" v="7745" actId="113"/>
          <ac:spMkLst>
            <pc:docMk/>
            <pc:sldMk cId="2364876434" sldId="493"/>
            <ac:spMk id="6" creationId="{26B1BFA0-8164-D6B5-270F-FE35B3E78331}"/>
          </ac:spMkLst>
        </pc:spChg>
        <pc:spChg chg="add mod">
          <ac:chgData name="Hao LIU" userId="3c201fea-61c1-45d2-8334-de12aa4fe61d" providerId="ADAL" clId="{DE88F6EA-6186-476C-9A9C-BE7E45032DA5}" dt="2024-04-22T04:29:16.380" v="7741" actId="113"/>
          <ac:spMkLst>
            <pc:docMk/>
            <pc:sldMk cId="2364876434" sldId="493"/>
            <ac:spMk id="7" creationId="{3A788A92-C174-BB7D-1AB6-EBC6185B1597}"/>
          </ac:spMkLst>
        </pc:spChg>
        <pc:spChg chg="add mod">
          <ac:chgData name="Hao LIU" userId="3c201fea-61c1-45d2-8334-de12aa4fe61d" providerId="ADAL" clId="{DE88F6EA-6186-476C-9A9C-BE7E45032DA5}" dt="2024-04-22T04:29:14.899" v="7740" actId="113"/>
          <ac:spMkLst>
            <pc:docMk/>
            <pc:sldMk cId="2364876434" sldId="493"/>
            <ac:spMk id="8" creationId="{1C4D589E-2AA1-97B5-3877-A2C586D4A7B1}"/>
          </ac:spMkLst>
        </pc:spChg>
        <pc:spChg chg="add mod">
          <ac:chgData name="Hao LIU" userId="3c201fea-61c1-45d2-8334-de12aa4fe61d" providerId="ADAL" clId="{DE88F6EA-6186-476C-9A9C-BE7E45032DA5}" dt="2024-04-22T02:56:09.132" v="4817" actId="1038"/>
          <ac:spMkLst>
            <pc:docMk/>
            <pc:sldMk cId="2364876434" sldId="493"/>
            <ac:spMk id="9" creationId="{FD7B862C-3547-EC98-2AE3-34AD90CA84BC}"/>
          </ac:spMkLst>
        </pc:spChg>
        <pc:spChg chg="add mod">
          <ac:chgData name="Hao LIU" userId="3c201fea-61c1-45d2-8334-de12aa4fe61d" providerId="ADAL" clId="{DE88F6EA-6186-476C-9A9C-BE7E45032DA5}" dt="2024-04-22T04:29:17.425" v="7742" actId="113"/>
          <ac:spMkLst>
            <pc:docMk/>
            <pc:sldMk cId="2364876434" sldId="493"/>
            <ac:spMk id="10" creationId="{1E4F9EFB-3112-A257-87F3-628BCD94770D}"/>
          </ac:spMkLst>
        </pc:spChg>
        <pc:spChg chg="add mod">
          <ac:chgData name="Hao LIU" userId="3c201fea-61c1-45d2-8334-de12aa4fe61d" providerId="ADAL" clId="{DE88F6EA-6186-476C-9A9C-BE7E45032DA5}" dt="2024-04-22T02:56:09.132" v="4817" actId="1038"/>
          <ac:spMkLst>
            <pc:docMk/>
            <pc:sldMk cId="2364876434" sldId="493"/>
            <ac:spMk id="11" creationId="{D4F48BC6-3BE6-E61C-E5B4-03FA9FC447AA}"/>
          </ac:spMkLst>
        </pc:spChg>
        <pc:spChg chg="add mod">
          <ac:chgData name="Hao LIU" userId="3c201fea-61c1-45d2-8334-de12aa4fe61d" providerId="ADAL" clId="{DE88F6EA-6186-476C-9A9C-BE7E45032DA5}" dt="2024-04-22T02:56:09.132" v="4817" actId="1038"/>
          <ac:spMkLst>
            <pc:docMk/>
            <pc:sldMk cId="2364876434" sldId="493"/>
            <ac:spMk id="12" creationId="{1E9E0228-E8E6-B222-6A6E-C0926902E847}"/>
          </ac:spMkLst>
        </pc:spChg>
        <pc:spChg chg="add mod">
          <ac:chgData name="Hao LIU" userId="3c201fea-61c1-45d2-8334-de12aa4fe61d" providerId="ADAL" clId="{DE88F6EA-6186-476C-9A9C-BE7E45032DA5}" dt="2024-04-22T04:29:19.186" v="7743" actId="113"/>
          <ac:spMkLst>
            <pc:docMk/>
            <pc:sldMk cId="2364876434" sldId="493"/>
            <ac:spMk id="13" creationId="{68E83DC5-1911-DCC1-2832-8F84E100976C}"/>
          </ac:spMkLst>
        </pc:spChg>
        <pc:spChg chg="add mod">
          <ac:chgData name="Hao LIU" userId="3c201fea-61c1-45d2-8334-de12aa4fe61d" providerId="ADAL" clId="{DE88F6EA-6186-476C-9A9C-BE7E45032DA5}" dt="2024-04-22T02:51:44.130" v="4734"/>
          <ac:spMkLst>
            <pc:docMk/>
            <pc:sldMk cId="2364876434" sldId="493"/>
            <ac:spMk id="14" creationId="{DA7DB614-32A6-895C-167D-4DD52784C485}"/>
          </ac:spMkLst>
        </pc:spChg>
        <pc:spChg chg="add mod">
          <ac:chgData name="Hao LIU" userId="3c201fea-61c1-45d2-8334-de12aa4fe61d" providerId="ADAL" clId="{DE88F6EA-6186-476C-9A9C-BE7E45032DA5}" dt="2024-04-22T04:29:20.479" v="7744" actId="113"/>
          <ac:spMkLst>
            <pc:docMk/>
            <pc:sldMk cId="2364876434" sldId="493"/>
            <ac:spMk id="15" creationId="{93EE4B83-87F1-29E4-B1F4-F8C2A19CE9DB}"/>
          </ac:spMkLst>
        </pc:spChg>
        <pc:graphicFrameChg chg="add mod ord modGraphic">
          <ac:chgData name="Hao LIU" userId="3c201fea-61c1-45d2-8334-de12aa4fe61d" providerId="ADAL" clId="{DE88F6EA-6186-476C-9A9C-BE7E45032DA5}" dt="2024-04-22T04:33:08.605" v="7808" actId="20577"/>
          <ac:graphicFrameMkLst>
            <pc:docMk/>
            <pc:sldMk cId="2364876434" sldId="493"/>
            <ac:graphicFrameMk id="5" creationId="{D86E4F11-9743-ED42-2712-45CBBA88EC45}"/>
          </ac:graphicFrameMkLst>
        </pc:graphicFrameChg>
      </pc:sldChg>
      <pc:sldChg chg="addSp modSp add mod">
        <pc:chgData name="Hao LIU" userId="3c201fea-61c1-45d2-8334-de12aa4fe61d" providerId="ADAL" clId="{DE88F6EA-6186-476C-9A9C-BE7E45032DA5}" dt="2024-04-22T03:13:21.065" v="5059" actId="113"/>
        <pc:sldMkLst>
          <pc:docMk/>
          <pc:sldMk cId="3859200600" sldId="494"/>
        </pc:sldMkLst>
        <pc:spChg chg="mod">
          <ac:chgData name="Hao LIU" userId="3c201fea-61c1-45d2-8334-de12aa4fe61d" providerId="ADAL" clId="{DE88F6EA-6186-476C-9A9C-BE7E45032DA5}" dt="2024-04-18T01:13:50.613" v="1874" actId="20577"/>
          <ac:spMkLst>
            <pc:docMk/>
            <pc:sldMk cId="3859200600" sldId="494"/>
            <ac:spMk id="2" creationId="{29C16D7C-F946-356E-0D76-5125CCC43C40}"/>
          </ac:spMkLst>
        </pc:spChg>
        <pc:spChg chg="mod">
          <ac:chgData name="Hao LIU" userId="3c201fea-61c1-45d2-8334-de12aa4fe61d" providerId="ADAL" clId="{DE88F6EA-6186-476C-9A9C-BE7E45032DA5}" dt="2024-04-22T03:13:21.065" v="5059" actId="113"/>
          <ac:spMkLst>
            <pc:docMk/>
            <pc:sldMk cId="3859200600" sldId="494"/>
            <ac:spMk id="3" creationId="{7022A938-E44F-0EC7-F59E-D6BEF858CB19}"/>
          </ac:spMkLst>
        </pc:spChg>
        <pc:picChg chg="add mod">
          <ac:chgData name="Hao LIU" userId="3c201fea-61c1-45d2-8334-de12aa4fe61d" providerId="ADAL" clId="{DE88F6EA-6186-476C-9A9C-BE7E45032DA5}" dt="2024-04-18T01:19:24.756" v="2112" actId="1035"/>
          <ac:picMkLst>
            <pc:docMk/>
            <pc:sldMk cId="3859200600" sldId="494"/>
            <ac:picMk id="6" creationId="{C16A94F7-DC50-CC08-02B7-EEDA0E2F4FEC}"/>
          </ac:picMkLst>
        </pc:picChg>
      </pc:sldChg>
      <pc:sldChg chg="modSp add mod">
        <pc:chgData name="Hao LIU" userId="3c201fea-61c1-45d2-8334-de12aa4fe61d" providerId="ADAL" clId="{DE88F6EA-6186-476C-9A9C-BE7E45032DA5}" dt="2024-04-22T03:33:11.513" v="5669" actId="20577"/>
        <pc:sldMkLst>
          <pc:docMk/>
          <pc:sldMk cId="4218700919" sldId="495"/>
        </pc:sldMkLst>
        <pc:spChg chg="mod">
          <ac:chgData name="Hao LIU" userId="3c201fea-61c1-45d2-8334-de12aa4fe61d" providerId="ADAL" clId="{DE88F6EA-6186-476C-9A9C-BE7E45032DA5}" dt="2024-04-18T01:20:05.360" v="2138" actId="20577"/>
          <ac:spMkLst>
            <pc:docMk/>
            <pc:sldMk cId="4218700919" sldId="495"/>
            <ac:spMk id="2" creationId="{29C16D7C-F946-356E-0D76-5125CCC43C40}"/>
          </ac:spMkLst>
        </pc:spChg>
        <pc:spChg chg="mod">
          <ac:chgData name="Hao LIU" userId="3c201fea-61c1-45d2-8334-de12aa4fe61d" providerId="ADAL" clId="{DE88F6EA-6186-476C-9A9C-BE7E45032DA5}" dt="2024-04-22T03:33:11.513" v="5669" actId="20577"/>
          <ac:spMkLst>
            <pc:docMk/>
            <pc:sldMk cId="4218700919" sldId="495"/>
            <ac:spMk id="3" creationId="{7022A938-E44F-0EC7-F59E-D6BEF858CB19}"/>
          </ac:spMkLst>
        </pc:spChg>
      </pc:sldChg>
      <pc:sldChg chg="addSp modSp mod">
        <pc:chgData name="Hao LIU" userId="3c201fea-61c1-45d2-8334-de12aa4fe61d" providerId="ADAL" clId="{DE88F6EA-6186-476C-9A9C-BE7E45032DA5}" dt="2024-04-22T03:44:51.606" v="6272" actId="113"/>
        <pc:sldMkLst>
          <pc:docMk/>
          <pc:sldMk cId="2505305701" sldId="496"/>
        </pc:sldMkLst>
        <pc:spChg chg="mod">
          <ac:chgData name="Hao LIU" userId="3c201fea-61c1-45d2-8334-de12aa4fe61d" providerId="ADAL" clId="{DE88F6EA-6186-476C-9A9C-BE7E45032DA5}" dt="2024-04-22T03:44:51.606" v="6272" actId="113"/>
          <ac:spMkLst>
            <pc:docMk/>
            <pc:sldMk cId="2505305701" sldId="496"/>
            <ac:spMk id="3" creationId="{7022A938-E44F-0EC7-F59E-D6BEF858CB19}"/>
          </ac:spMkLst>
        </pc:spChg>
        <pc:picChg chg="add mod">
          <ac:chgData name="Hao LIU" userId="3c201fea-61c1-45d2-8334-de12aa4fe61d" providerId="ADAL" clId="{DE88F6EA-6186-476C-9A9C-BE7E45032DA5}" dt="2024-04-22T03:36:10.941" v="5760" actId="1037"/>
          <ac:picMkLst>
            <pc:docMk/>
            <pc:sldMk cId="2505305701" sldId="496"/>
            <ac:picMk id="6" creationId="{FEB16FF3-89A8-9503-C2BC-DFA584D2CFB8}"/>
          </ac:picMkLst>
        </pc:picChg>
      </pc:sldChg>
      <pc:sldChg chg="modSp mod">
        <pc:chgData name="Hao LIU" userId="3c201fea-61c1-45d2-8334-de12aa4fe61d" providerId="ADAL" clId="{DE88F6EA-6186-476C-9A9C-BE7E45032DA5}" dt="2024-04-22T04:34:26.598" v="7835" actId="20577"/>
        <pc:sldMkLst>
          <pc:docMk/>
          <pc:sldMk cId="879978450" sldId="497"/>
        </pc:sldMkLst>
        <pc:spChg chg="mod">
          <ac:chgData name="Hao LIU" userId="3c201fea-61c1-45d2-8334-de12aa4fe61d" providerId="ADAL" clId="{DE88F6EA-6186-476C-9A9C-BE7E45032DA5}" dt="2024-04-22T04:34:26.598" v="7835" actId="20577"/>
          <ac:spMkLst>
            <pc:docMk/>
            <pc:sldMk cId="879978450" sldId="497"/>
            <ac:spMk id="3" creationId="{7022A938-E44F-0EC7-F59E-D6BEF858CB19}"/>
          </ac:spMkLst>
        </pc:spChg>
      </pc:sldChg>
      <pc:sldChg chg="modAnim">
        <pc:chgData name="Hao LIU" userId="3c201fea-61c1-45d2-8334-de12aa4fe61d" providerId="ADAL" clId="{DE88F6EA-6186-476C-9A9C-BE7E45032DA5}" dt="2024-04-18T23:09:53.918" v="2141"/>
        <pc:sldMkLst>
          <pc:docMk/>
          <pc:sldMk cId="4292460305" sldId="498"/>
        </pc:sldMkLst>
      </pc:sldChg>
      <pc:sldChg chg="modSp mod">
        <pc:chgData name="Hao LIU" userId="3c201fea-61c1-45d2-8334-de12aa4fe61d" providerId="ADAL" clId="{DE88F6EA-6186-476C-9A9C-BE7E45032DA5}" dt="2024-04-22T03:49:28.999" v="6319" actId="113"/>
        <pc:sldMkLst>
          <pc:docMk/>
          <pc:sldMk cId="636503407" sldId="499"/>
        </pc:sldMkLst>
        <pc:spChg chg="mod">
          <ac:chgData name="Hao LIU" userId="3c201fea-61c1-45d2-8334-de12aa4fe61d" providerId="ADAL" clId="{DE88F6EA-6186-476C-9A9C-BE7E45032DA5}" dt="2024-04-22T03:49:28.999" v="6319" actId="113"/>
          <ac:spMkLst>
            <pc:docMk/>
            <pc:sldMk cId="636503407" sldId="499"/>
            <ac:spMk id="33" creationId="{08540F1A-9EBA-17D9-C73D-107C9031C045}"/>
          </ac:spMkLst>
        </pc:spChg>
      </pc:sldChg>
      <pc:sldChg chg="modSp mod">
        <pc:chgData name="Hao LIU" userId="3c201fea-61c1-45d2-8334-de12aa4fe61d" providerId="ADAL" clId="{DE88F6EA-6186-476C-9A9C-BE7E45032DA5}" dt="2024-04-22T04:17:20.245" v="7506" actId="113"/>
        <pc:sldMkLst>
          <pc:docMk/>
          <pc:sldMk cId="975435705" sldId="500"/>
        </pc:sldMkLst>
        <pc:spChg chg="mod">
          <ac:chgData name="Hao LIU" userId="3c201fea-61c1-45d2-8334-de12aa4fe61d" providerId="ADAL" clId="{DE88F6EA-6186-476C-9A9C-BE7E45032DA5}" dt="2024-04-22T04:17:20.245" v="7506" actId="113"/>
          <ac:spMkLst>
            <pc:docMk/>
            <pc:sldMk cId="975435705" sldId="500"/>
            <ac:spMk id="3" creationId="{1395E324-88E4-8B20-2429-AC0FA18ACDFF}"/>
          </ac:spMkLst>
        </pc:spChg>
      </pc:sldChg>
      <pc:sldChg chg="addSp modSp mod modAnim">
        <pc:chgData name="Hao LIU" userId="3c201fea-61c1-45d2-8334-de12aa4fe61d" providerId="ADAL" clId="{DE88F6EA-6186-476C-9A9C-BE7E45032DA5}" dt="2024-04-22T04:31:42.177" v="7765"/>
        <pc:sldMkLst>
          <pc:docMk/>
          <pc:sldMk cId="3852661631" sldId="501"/>
        </pc:sldMkLst>
        <pc:spChg chg="mod">
          <ac:chgData name="Hao LIU" userId="3c201fea-61c1-45d2-8334-de12aa4fe61d" providerId="ADAL" clId="{DE88F6EA-6186-476C-9A9C-BE7E45032DA5}" dt="2024-04-22T04:19:33.253" v="7590"/>
          <ac:spMkLst>
            <pc:docMk/>
            <pc:sldMk cId="3852661631" sldId="501"/>
            <ac:spMk id="3" creationId="{1395E324-88E4-8B20-2429-AC0FA18ACDFF}"/>
          </ac:spMkLst>
        </pc:spChg>
        <pc:spChg chg="add mod">
          <ac:chgData name="Hao LIU" userId="3c201fea-61c1-45d2-8334-de12aa4fe61d" providerId="ADAL" clId="{DE88F6EA-6186-476C-9A9C-BE7E45032DA5}" dt="2024-04-22T04:07:54.473" v="7034" actId="113"/>
          <ac:spMkLst>
            <pc:docMk/>
            <pc:sldMk cId="3852661631" sldId="501"/>
            <ac:spMk id="5" creationId="{3D8F9EDB-0FB5-2299-ECC5-F91547D5C471}"/>
          </ac:spMkLst>
        </pc:spChg>
        <pc:spChg chg="add mod">
          <ac:chgData name="Hao LIU" userId="3c201fea-61c1-45d2-8334-de12aa4fe61d" providerId="ADAL" clId="{DE88F6EA-6186-476C-9A9C-BE7E45032DA5}" dt="2024-04-22T04:07:56.034" v="7035" actId="113"/>
          <ac:spMkLst>
            <pc:docMk/>
            <pc:sldMk cId="3852661631" sldId="501"/>
            <ac:spMk id="6" creationId="{697B6408-B76E-42BA-A26E-B48ADA2DBC95}"/>
          </ac:spMkLst>
        </pc:spChg>
        <pc:spChg chg="add mod">
          <ac:chgData name="Hao LIU" userId="3c201fea-61c1-45d2-8334-de12aa4fe61d" providerId="ADAL" clId="{DE88F6EA-6186-476C-9A9C-BE7E45032DA5}" dt="2024-04-22T04:08:38.089" v="7076" actId="14100"/>
          <ac:spMkLst>
            <pc:docMk/>
            <pc:sldMk cId="3852661631" sldId="501"/>
            <ac:spMk id="7" creationId="{D5790959-4344-70FF-49DE-B5650FB52F77}"/>
          </ac:spMkLst>
        </pc:spChg>
      </pc:sldChg>
      <pc:sldChg chg="modSp mod">
        <pc:chgData name="Hao LIU" userId="3c201fea-61c1-45d2-8334-de12aa4fe61d" providerId="ADAL" clId="{DE88F6EA-6186-476C-9A9C-BE7E45032DA5}" dt="2024-04-22T04:17:27.406" v="7509" actId="113"/>
        <pc:sldMkLst>
          <pc:docMk/>
          <pc:sldMk cId="3344724870" sldId="502"/>
        </pc:sldMkLst>
        <pc:spChg chg="mod">
          <ac:chgData name="Hao LIU" userId="3c201fea-61c1-45d2-8334-de12aa4fe61d" providerId="ADAL" clId="{DE88F6EA-6186-476C-9A9C-BE7E45032DA5}" dt="2024-04-22T04:17:27.406" v="7509" actId="113"/>
          <ac:spMkLst>
            <pc:docMk/>
            <pc:sldMk cId="3344724870" sldId="502"/>
            <ac:spMk id="3" creationId="{1395E324-88E4-8B20-2429-AC0FA18ACDFF}"/>
          </ac:spMkLst>
        </pc:spChg>
      </pc:sldChg>
      <pc:sldChg chg="modSp mod">
        <pc:chgData name="Hao LIU" userId="3c201fea-61c1-45d2-8334-de12aa4fe61d" providerId="ADAL" clId="{DE88F6EA-6186-476C-9A9C-BE7E45032DA5}" dt="2024-04-22T04:20:20.897" v="7688" actId="20577"/>
        <pc:sldMkLst>
          <pc:docMk/>
          <pc:sldMk cId="534404700" sldId="503"/>
        </pc:sldMkLst>
        <pc:spChg chg="mod">
          <ac:chgData name="Hao LIU" userId="3c201fea-61c1-45d2-8334-de12aa4fe61d" providerId="ADAL" clId="{DE88F6EA-6186-476C-9A9C-BE7E45032DA5}" dt="2024-04-22T04:20:20.897" v="7688" actId="20577"/>
          <ac:spMkLst>
            <pc:docMk/>
            <pc:sldMk cId="534404700" sldId="503"/>
            <ac:spMk id="3" creationId="{1395E324-88E4-8B20-2429-AC0FA18ACDFF}"/>
          </ac:spMkLst>
        </pc:spChg>
      </pc:sldChg>
      <pc:sldChg chg="addSp modSp add mod">
        <pc:chgData name="Hao LIU" userId="3c201fea-61c1-45d2-8334-de12aa4fe61d" providerId="ADAL" clId="{DE88F6EA-6186-476C-9A9C-BE7E45032DA5}" dt="2024-04-22T04:20:45.418" v="7692" actId="113"/>
        <pc:sldMkLst>
          <pc:docMk/>
          <pc:sldMk cId="2970908708" sldId="504"/>
        </pc:sldMkLst>
        <pc:spChg chg="mod">
          <ac:chgData name="Hao LIU" userId="3c201fea-61c1-45d2-8334-de12aa4fe61d" providerId="ADAL" clId="{DE88F6EA-6186-476C-9A9C-BE7E45032DA5}" dt="2024-04-21T11:58:21.890" v="2412" actId="20577"/>
          <ac:spMkLst>
            <pc:docMk/>
            <pc:sldMk cId="2970908708" sldId="504"/>
            <ac:spMk id="2" creationId="{29C16D7C-F946-356E-0D76-5125CCC43C40}"/>
          </ac:spMkLst>
        </pc:spChg>
        <pc:spChg chg="mod">
          <ac:chgData name="Hao LIU" userId="3c201fea-61c1-45d2-8334-de12aa4fe61d" providerId="ADAL" clId="{DE88F6EA-6186-476C-9A9C-BE7E45032DA5}" dt="2024-04-22T04:20:45.418" v="7692" actId="113"/>
          <ac:spMkLst>
            <pc:docMk/>
            <pc:sldMk cId="2970908708" sldId="504"/>
            <ac:spMk id="3" creationId="{1395E324-88E4-8B20-2429-AC0FA18ACDFF}"/>
          </ac:spMkLst>
        </pc:spChg>
        <pc:picChg chg="add mod">
          <ac:chgData name="Hao LIU" userId="3c201fea-61c1-45d2-8334-de12aa4fe61d" providerId="ADAL" clId="{DE88F6EA-6186-476C-9A9C-BE7E45032DA5}" dt="2024-04-19T17:50:27.423" v="2295" actId="1076"/>
          <ac:picMkLst>
            <pc:docMk/>
            <pc:sldMk cId="2970908708" sldId="504"/>
            <ac:picMk id="6" creationId="{9C8FA1BD-8454-5C04-F44D-D04E56EA4C97}"/>
          </ac:picMkLst>
        </pc:picChg>
        <pc:picChg chg="add mod">
          <ac:chgData name="Hao LIU" userId="3c201fea-61c1-45d2-8334-de12aa4fe61d" providerId="ADAL" clId="{DE88F6EA-6186-476C-9A9C-BE7E45032DA5}" dt="2024-04-19T18:37:50.855" v="2401" actId="1076"/>
          <ac:picMkLst>
            <pc:docMk/>
            <pc:sldMk cId="2970908708" sldId="504"/>
            <ac:picMk id="8" creationId="{45358CF0-F7E6-A1DF-02E2-D11A86EDB32B}"/>
          </ac:picMkLst>
        </pc:picChg>
      </pc:sldChg>
      <pc:sldChg chg="new del">
        <pc:chgData name="Hao LIU" userId="3c201fea-61c1-45d2-8334-de12aa4fe61d" providerId="ADAL" clId="{DE88F6EA-6186-476C-9A9C-BE7E45032DA5}" dt="2024-04-21T11:58:28.239" v="2414" actId="47"/>
        <pc:sldMkLst>
          <pc:docMk/>
          <pc:sldMk cId="734107485" sldId="505"/>
        </pc:sldMkLst>
      </pc:sldChg>
      <pc:sldChg chg="delSp modSp add mod modShow">
        <pc:chgData name="Hao LIU" userId="3c201fea-61c1-45d2-8334-de12aa4fe61d" providerId="ADAL" clId="{DE88F6EA-6186-476C-9A9C-BE7E45032DA5}" dt="2024-04-22T04:20:50.648" v="7693" actId="729"/>
        <pc:sldMkLst>
          <pc:docMk/>
          <pc:sldMk cId="2862564265" sldId="506"/>
        </pc:sldMkLst>
        <pc:spChg chg="mod">
          <ac:chgData name="Hao LIU" userId="3c201fea-61c1-45d2-8334-de12aa4fe61d" providerId="ADAL" clId="{DE88F6EA-6186-476C-9A9C-BE7E45032DA5}" dt="2024-04-21T11:58:32.959" v="2432" actId="20577"/>
          <ac:spMkLst>
            <pc:docMk/>
            <pc:sldMk cId="2862564265" sldId="506"/>
            <ac:spMk id="2" creationId="{29C16D7C-F946-356E-0D76-5125CCC43C40}"/>
          </ac:spMkLst>
        </pc:spChg>
        <pc:spChg chg="mod">
          <ac:chgData name="Hao LIU" userId="3c201fea-61c1-45d2-8334-de12aa4fe61d" providerId="ADAL" clId="{DE88F6EA-6186-476C-9A9C-BE7E45032DA5}" dt="2024-04-21T22:42:03.012" v="2658" actId="948"/>
          <ac:spMkLst>
            <pc:docMk/>
            <pc:sldMk cId="2862564265" sldId="506"/>
            <ac:spMk id="3" creationId="{1395E324-88E4-8B20-2429-AC0FA18ACDFF}"/>
          </ac:spMkLst>
        </pc:spChg>
        <pc:picChg chg="del">
          <ac:chgData name="Hao LIU" userId="3c201fea-61c1-45d2-8334-de12aa4fe61d" providerId="ADAL" clId="{DE88F6EA-6186-476C-9A9C-BE7E45032DA5}" dt="2024-04-21T22:34:31.181" v="2436" actId="478"/>
          <ac:picMkLst>
            <pc:docMk/>
            <pc:sldMk cId="2862564265" sldId="506"/>
            <ac:picMk id="6" creationId="{9C8FA1BD-8454-5C04-F44D-D04E56EA4C97}"/>
          </ac:picMkLst>
        </pc:picChg>
        <pc:picChg chg="del">
          <ac:chgData name="Hao LIU" userId="3c201fea-61c1-45d2-8334-de12aa4fe61d" providerId="ADAL" clId="{DE88F6EA-6186-476C-9A9C-BE7E45032DA5}" dt="2024-04-21T22:34:28.829" v="2435" actId="478"/>
          <ac:picMkLst>
            <pc:docMk/>
            <pc:sldMk cId="2862564265" sldId="506"/>
            <ac:picMk id="8" creationId="{45358CF0-F7E6-A1DF-02E2-D11A86EDB32B}"/>
          </ac:picMkLst>
        </pc:picChg>
      </pc:sldChg>
      <pc:sldChg chg="new del">
        <pc:chgData name="Hao LIU" userId="3c201fea-61c1-45d2-8334-de12aa4fe61d" providerId="ADAL" clId="{DE88F6EA-6186-476C-9A9C-BE7E45032DA5}" dt="2024-04-21T22:34:22.298" v="2434" actId="47"/>
        <pc:sldMkLst>
          <pc:docMk/>
          <pc:sldMk cId="461142885" sldId="507"/>
        </pc:sldMkLst>
      </pc:sldChg>
      <pc:sldChg chg="new del">
        <pc:chgData name="Hao LIU" userId="3c201fea-61c1-45d2-8334-de12aa4fe61d" providerId="ADAL" clId="{DE88F6EA-6186-476C-9A9C-BE7E45032DA5}" dt="2024-04-21T22:51:53.806" v="2661" actId="47"/>
        <pc:sldMkLst>
          <pc:docMk/>
          <pc:sldMk cId="2119936912" sldId="507"/>
        </pc:sldMkLst>
      </pc:sldChg>
      <pc:sldChg chg="addSp modSp add mod">
        <pc:chgData name="Hao LIU" userId="3c201fea-61c1-45d2-8334-de12aa4fe61d" providerId="ADAL" clId="{DE88F6EA-6186-476C-9A9C-BE7E45032DA5}" dt="2024-04-22T04:21:19.399" v="7706" actId="113"/>
        <pc:sldMkLst>
          <pc:docMk/>
          <pc:sldMk cId="2554687339" sldId="508"/>
        </pc:sldMkLst>
        <pc:spChg chg="mod">
          <ac:chgData name="Hao LIU" userId="3c201fea-61c1-45d2-8334-de12aa4fe61d" providerId="ADAL" clId="{DE88F6EA-6186-476C-9A9C-BE7E45032DA5}" dt="2024-04-21T22:52:09.913" v="2697" actId="20577"/>
          <ac:spMkLst>
            <pc:docMk/>
            <pc:sldMk cId="2554687339" sldId="508"/>
            <ac:spMk id="2" creationId="{29C16D7C-F946-356E-0D76-5125CCC43C40}"/>
          </ac:spMkLst>
        </pc:spChg>
        <pc:spChg chg="mod">
          <ac:chgData name="Hao LIU" userId="3c201fea-61c1-45d2-8334-de12aa4fe61d" providerId="ADAL" clId="{DE88F6EA-6186-476C-9A9C-BE7E45032DA5}" dt="2024-04-22T04:21:19.399" v="7706" actId="113"/>
          <ac:spMkLst>
            <pc:docMk/>
            <pc:sldMk cId="2554687339" sldId="508"/>
            <ac:spMk id="3" creationId="{1395E324-88E4-8B20-2429-AC0FA18ACDFF}"/>
          </ac:spMkLst>
        </pc:spChg>
        <pc:picChg chg="add mod">
          <ac:chgData name="Hao LIU" userId="3c201fea-61c1-45d2-8334-de12aa4fe61d" providerId="ADAL" clId="{DE88F6EA-6186-476C-9A9C-BE7E45032DA5}" dt="2024-04-21T23:00:05.159" v="3113" actId="1076"/>
          <ac:picMkLst>
            <pc:docMk/>
            <pc:sldMk cId="2554687339" sldId="508"/>
            <ac:picMk id="6" creationId="{5BC8CA92-466E-9267-C986-6ECEF0E051D9}"/>
          </ac:picMkLst>
        </pc:picChg>
      </pc:sldChg>
      <pc:sldChg chg="modSp add del mod">
        <pc:chgData name="Hao LIU" userId="3c201fea-61c1-45d2-8334-de12aa4fe61d" providerId="ADAL" clId="{DE88F6EA-6186-476C-9A9C-BE7E45032DA5}" dt="2024-04-22T01:48:29.179" v="3767" actId="47"/>
        <pc:sldMkLst>
          <pc:docMk/>
          <pc:sldMk cId="1877490349" sldId="509"/>
        </pc:sldMkLst>
        <pc:spChg chg="mod">
          <ac:chgData name="Hao LIU" userId="3c201fea-61c1-45d2-8334-de12aa4fe61d" providerId="ADAL" clId="{DE88F6EA-6186-476C-9A9C-BE7E45032DA5}" dt="2024-04-22T01:45:07.747" v="3600" actId="20577"/>
          <ac:spMkLst>
            <pc:docMk/>
            <pc:sldMk cId="1877490349" sldId="509"/>
            <ac:spMk id="13" creationId="{C723CAA9-4EC3-9D34-57FB-B5A1C85C14D8}"/>
          </ac:spMkLst>
        </pc:spChg>
      </pc:sldChg>
      <pc:sldChg chg="addSp delSp modSp add mod">
        <pc:chgData name="Hao LIU" userId="3c201fea-61c1-45d2-8334-de12aa4fe61d" providerId="ADAL" clId="{DE88F6EA-6186-476C-9A9C-BE7E45032DA5}" dt="2024-04-22T04:22:43.106" v="7711" actId="115"/>
        <pc:sldMkLst>
          <pc:docMk/>
          <pc:sldMk cId="2125365987" sldId="509"/>
        </pc:sldMkLst>
        <pc:spChg chg="mod">
          <ac:chgData name="Hao LIU" userId="3c201fea-61c1-45d2-8334-de12aa4fe61d" providerId="ADAL" clId="{DE88F6EA-6186-476C-9A9C-BE7E45032DA5}" dt="2024-04-22T02:17:13.133" v="4181" actId="20577"/>
          <ac:spMkLst>
            <pc:docMk/>
            <pc:sldMk cId="2125365987" sldId="509"/>
            <ac:spMk id="2" creationId="{7132A73C-91AA-D2A6-A4BF-C4E7D5DD8A76}"/>
          </ac:spMkLst>
        </pc:spChg>
        <pc:spChg chg="mod">
          <ac:chgData name="Hao LIU" userId="3c201fea-61c1-45d2-8334-de12aa4fe61d" providerId="ADAL" clId="{DE88F6EA-6186-476C-9A9C-BE7E45032DA5}" dt="2024-04-22T02:19:29.375" v="4263" actId="404"/>
          <ac:spMkLst>
            <pc:docMk/>
            <pc:sldMk cId="2125365987" sldId="509"/>
            <ac:spMk id="6" creationId="{3F3F61C9-39DB-563D-7CB1-DC941EA92EAE}"/>
          </ac:spMkLst>
        </pc:spChg>
        <pc:spChg chg="add mod">
          <ac:chgData name="Hao LIU" userId="3c201fea-61c1-45d2-8334-de12aa4fe61d" providerId="ADAL" clId="{DE88F6EA-6186-476C-9A9C-BE7E45032DA5}" dt="2024-04-22T04:22:43.106" v="7711" actId="115"/>
          <ac:spMkLst>
            <pc:docMk/>
            <pc:sldMk cId="2125365987" sldId="509"/>
            <ac:spMk id="7" creationId="{C5DACEA4-325A-1038-ECAA-81123CBF4E86}"/>
          </ac:spMkLst>
        </pc:spChg>
        <pc:picChg chg="add mod">
          <ac:chgData name="Hao LIU" userId="3c201fea-61c1-45d2-8334-de12aa4fe61d" providerId="ADAL" clId="{DE88F6EA-6186-476C-9A9C-BE7E45032DA5}" dt="2024-04-22T02:18:16.622" v="4201" actId="1076"/>
          <ac:picMkLst>
            <pc:docMk/>
            <pc:sldMk cId="2125365987" sldId="509"/>
            <ac:picMk id="5" creationId="{C0959D8F-C82B-F68D-7C1C-7060B25A2C49}"/>
          </ac:picMkLst>
        </pc:picChg>
        <pc:picChg chg="del">
          <ac:chgData name="Hao LIU" userId="3c201fea-61c1-45d2-8334-de12aa4fe61d" providerId="ADAL" clId="{DE88F6EA-6186-476C-9A9C-BE7E45032DA5}" dt="2024-04-22T02:16:43.460" v="4168" actId="478"/>
          <ac:picMkLst>
            <pc:docMk/>
            <pc:sldMk cId="2125365987" sldId="509"/>
            <ac:picMk id="8" creationId="{A3CA03F7-CF3B-6CAD-400A-55A76024FD31}"/>
          </ac:picMkLst>
        </pc:picChg>
      </pc:sldChg>
      <pc:sldChg chg="modSp add mod">
        <pc:chgData name="Hao LIU" userId="3c201fea-61c1-45d2-8334-de12aa4fe61d" providerId="ADAL" clId="{DE88F6EA-6186-476C-9A9C-BE7E45032DA5}" dt="2024-04-22T02:25:47.627" v="4375" actId="108"/>
        <pc:sldMkLst>
          <pc:docMk/>
          <pc:sldMk cId="915709325" sldId="510"/>
        </pc:sldMkLst>
        <pc:spChg chg="mod">
          <ac:chgData name="Hao LIU" userId="3c201fea-61c1-45d2-8334-de12aa4fe61d" providerId="ADAL" clId="{DE88F6EA-6186-476C-9A9C-BE7E45032DA5}" dt="2024-04-22T02:25:47.627" v="4375" actId="108"/>
          <ac:spMkLst>
            <pc:docMk/>
            <pc:sldMk cId="915709325" sldId="510"/>
            <ac:spMk id="3" creationId="{00000000-0000-0000-0000-000000000000}"/>
          </ac:spMkLst>
        </pc:spChg>
      </pc:sldChg>
    </pc:docChg>
  </pc:docChgLst>
  <pc:docChgLst>
    <pc:chgData name="Min XIE" userId="fcc84320-6c09-41e1-acdb-499b79a83508" providerId="ADAL" clId="{4D6AD7D7-24EB-4EF1-85B3-B1EF6A3DB12C}"/>
    <pc:docChg chg="undo custSel modSld">
      <pc:chgData name="Min XIE" userId="fcc84320-6c09-41e1-acdb-499b79a83508" providerId="ADAL" clId="{4D6AD7D7-24EB-4EF1-85B3-B1EF6A3DB12C}" dt="2020-04-14T10:12:59.817" v="143" actId="20577"/>
      <pc:docMkLst>
        <pc:docMk/>
      </pc:docMkLst>
      <pc:sldChg chg="modSp">
        <pc:chgData name="Min XIE" userId="fcc84320-6c09-41e1-acdb-499b79a83508" providerId="ADAL" clId="{4D6AD7D7-24EB-4EF1-85B3-B1EF6A3DB12C}" dt="2020-04-14T07:13:19.976" v="102" actId="20577"/>
        <pc:sldMkLst>
          <pc:docMk/>
          <pc:sldMk cId="2547817728" sldId="279"/>
        </pc:sldMkLst>
        <pc:spChg chg="mod">
          <ac:chgData name="Min XIE" userId="fcc84320-6c09-41e1-acdb-499b79a83508" providerId="ADAL" clId="{4D6AD7D7-24EB-4EF1-85B3-B1EF6A3DB12C}" dt="2020-04-14T07:13:19.976" v="102" actId="20577"/>
          <ac:spMkLst>
            <pc:docMk/>
            <pc:sldMk cId="2547817728" sldId="279"/>
            <ac:spMk id="20" creationId="{00000000-0000-0000-0000-000000000000}"/>
          </ac:spMkLst>
        </pc:spChg>
      </pc:sldChg>
      <pc:sldChg chg="modSp mod modAnim">
        <pc:chgData name="Min XIE" userId="fcc84320-6c09-41e1-acdb-499b79a83508" providerId="ADAL" clId="{4D6AD7D7-24EB-4EF1-85B3-B1EF6A3DB12C}" dt="2020-04-14T07:13:34.480" v="107" actId="20577"/>
        <pc:sldMkLst>
          <pc:docMk/>
          <pc:sldMk cId="3570177081" sldId="280"/>
        </pc:sldMkLst>
        <pc:spChg chg="mod">
          <ac:chgData name="Min XIE" userId="fcc84320-6c09-41e1-acdb-499b79a83508" providerId="ADAL" clId="{4D6AD7D7-24EB-4EF1-85B3-B1EF6A3DB12C}" dt="2020-04-14T07:13:00.822" v="97" actId="20577"/>
          <ac:spMkLst>
            <pc:docMk/>
            <pc:sldMk cId="3570177081" sldId="280"/>
            <ac:spMk id="20" creationId="{00000000-0000-0000-0000-000000000000}"/>
          </ac:spMkLst>
        </pc:spChg>
        <pc:spChg chg="mod">
          <ac:chgData name="Min XIE" userId="fcc84320-6c09-41e1-acdb-499b79a83508" providerId="ADAL" clId="{4D6AD7D7-24EB-4EF1-85B3-B1EF6A3DB12C}" dt="2020-04-14T06:17:58.718" v="56" actId="1076"/>
          <ac:spMkLst>
            <pc:docMk/>
            <pc:sldMk cId="3570177081" sldId="280"/>
            <ac:spMk id="24" creationId="{00000000-0000-0000-0000-000000000000}"/>
          </ac:spMkLst>
        </pc:spChg>
        <pc:spChg chg="mod">
          <ac:chgData name="Min XIE" userId="fcc84320-6c09-41e1-acdb-499b79a83508" providerId="ADAL" clId="{4D6AD7D7-24EB-4EF1-85B3-B1EF6A3DB12C}" dt="2020-04-14T07:13:34.480" v="107" actId="20577"/>
          <ac:spMkLst>
            <pc:docMk/>
            <pc:sldMk cId="3570177081" sldId="280"/>
            <ac:spMk id="30" creationId="{00000000-0000-0000-0000-000000000000}"/>
          </ac:spMkLst>
        </pc:spChg>
        <pc:spChg chg="mod">
          <ac:chgData name="Min XIE" userId="fcc84320-6c09-41e1-acdb-499b79a83508" providerId="ADAL" clId="{4D6AD7D7-24EB-4EF1-85B3-B1EF6A3DB12C}" dt="2020-04-14T06:18:48.027" v="88" actId="1076"/>
          <ac:spMkLst>
            <pc:docMk/>
            <pc:sldMk cId="3570177081" sldId="280"/>
            <ac:spMk id="42" creationId="{00000000-0000-0000-0000-000000000000}"/>
          </ac:spMkLst>
        </pc:spChg>
      </pc:sldChg>
      <pc:sldChg chg="modSp">
        <pc:chgData name="Min XIE" userId="fcc84320-6c09-41e1-acdb-499b79a83508" providerId="ADAL" clId="{4D6AD7D7-24EB-4EF1-85B3-B1EF6A3DB12C}" dt="2020-04-14T07:30:16.189" v="126" actId="1036"/>
        <pc:sldMkLst>
          <pc:docMk/>
          <pc:sldMk cId="2906627662" sldId="286"/>
        </pc:sldMkLst>
        <pc:spChg chg="mod">
          <ac:chgData name="Min XIE" userId="fcc84320-6c09-41e1-acdb-499b79a83508" providerId="ADAL" clId="{4D6AD7D7-24EB-4EF1-85B3-B1EF6A3DB12C}" dt="2020-04-14T07:30:08.531" v="120" actId="1036"/>
          <ac:spMkLst>
            <pc:docMk/>
            <pc:sldMk cId="2906627662" sldId="286"/>
            <ac:spMk id="30" creationId="{00000000-0000-0000-0000-000000000000}"/>
          </ac:spMkLst>
        </pc:spChg>
        <pc:spChg chg="mod">
          <ac:chgData name="Min XIE" userId="fcc84320-6c09-41e1-acdb-499b79a83508" providerId="ADAL" clId="{4D6AD7D7-24EB-4EF1-85B3-B1EF6A3DB12C}" dt="2020-04-14T07:30:16.189" v="126" actId="1036"/>
          <ac:spMkLst>
            <pc:docMk/>
            <pc:sldMk cId="2906627662" sldId="286"/>
            <ac:spMk id="40" creationId="{00000000-0000-0000-0000-000000000000}"/>
          </ac:spMkLst>
        </pc:spChg>
        <pc:spChg chg="mod">
          <ac:chgData name="Min XIE" userId="fcc84320-6c09-41e1-acdb-499b79a83508" providerId="ADAL" clId="{4D6AD7D7-24EB-4EF1-85B3-B1EF6A3DB12C}" dt="2020-04-14T07:20:58.782" v="111" actId="20577"/>
          <ac:spMkLst>
            <pc:docMk/>
            <pc:sldMk cId="2906627662" sldId="286"/>
            <ac:spMk id="52" creationId="{00000000-0000-0000-0000-000000000000}"/>
          </ac:spMkLst>
        </pc:spChg>
      </pc:sldChg>
      <pc:sldChg chg="modSp">
        <pc:chgData name="Min XIE" userId="fcc84320-6c09-41e1-acdb-499b79a83508" providerId="ADAL" clId="{4D6AD7D7-24EB-4EF1-85B3-B1EF6A3DB12C}" dt="2020-04-14T08:12:02.550" v="131" actId="14100"/>
        <pc:sldMkLst>
          <pc:docMk/>
          <pc:sldMk cId="2305685653" sldId="293"/>
        </pc:sldMkLst>
        <pc:spChg chg="mod">
          <ac:chgData name="Min XIE" userId="fcc84320-6c09-41e1-acdb-499b79a83508" providerId="ADAL" clId="{4D6AD7D7-24EB-4EF1-85B3-B1EF6A3DB12C}" dt="2020-04-14T08:12:02.550" v="131" actId="14100"/>
          <ac:spMkLst>
            <pc:docMk/>
            <pc:sldMk cId="2305685653" sldId="293"/>
            <ac:spMk id="151" creationId="{89FC17A0-1A66-4464-89F9-FDCE848C6B3F}"/>
          </ac:spMkLst>
        </pc:spChg>
      </pc:sldChg>
      <pc:sldChg chg="addSp delSp">
        <pc:chgData name="Min XIE" userId="fcc84320-6c09-41e1-acdb-499b79a83508" providerId="ADAL" clId="{4D6AD7D7-24EB-4EF1-85B3-B1EF6A3DB12C}" dt="2020-04-14T06:12:58.669" v="8"/>
        <pc:sldMkLst>
          <pc:docMk/>
          <pc:sldMk cId="2092513214" sldId="295"/>
        </pc:sldMkLst>
        <pc:spChg chg="add">
          <ac:chgData name="Min XIE" userId="fcc84320-6c09-41e1-acdb-499b79a83508" providerId="ADAL" clId="{4D6AD7D7-24EB-4EF1-85B3-B1EF6A3DB12C}" dt="2020-04-14T06:12:58.669" v="8"/>
          <ac:spMkLst>
            <pc:docMk/>
            <pc:sldMk cId="2092513214" sldId="295"/>
            <ac:spMk id="82" creationId="{30A817F7-8FA1-452E-83D0-65545EA2137E}"/>
          </ac:spMkLst>
        </pc:spChg>
        <pc:spChg chg="del">
          <ac:chgData name="Min XIE" userId="fcc84320-6c09-41e1-acdb-499b79a83508" providerId="ADAL" clId="{4D6AD7D7-24EB-4EF1-85B3-B1EF6A3DB12C}" dt="2020-04-14T06:12:58.215" v="7" actId="478"/>
          <ac:spMkLst>
            <pc:docMk/>
            <pc:sldMk cId="2092513214" sldId="295"/>
            <ac:spMk id="143" creationId="{EEC78844-3772-4C53-8B83-E712D25D7874}"/>
          </ac:spMkLst>
        </pc:spChg>
      </pc:sldChg>
      <pc:sldChg chg="addSp delSp modSp mod modAnim">
        <pc:chgData name="Min XIE" userId="fcc84320-6c09-41e1-acdb-499b79a83508" providerId="ADAL" clId="{4D6AD7D7-24EB-4EF1-85B3-B1EF6A3DB12C}" dt="2020-04-14T06:12:51.611" v="6"/>
        <pc:sldMkLst>
          <pc:docMk/>
          <pc:sldMk cId="743349892" sldId="299"/>
        </pc:sldMkLst>
        <pc:spChg chg="add">
          <ac:chgData name="Min XIE" userId="fcc84320-6c09-41e1-acdb-499b79a83508" providerId="ADAL" clId="{4D6AD7D7-24EB-4EF1-85B3-B1EF6A3DB12C}" dt="2020-04-14T06:12:40.828" v="5"/>
          <ac:spMkLst>
            <pc:docMk/>
            <pc:sldMk cId="743349892" sldId="299"/>
            <ac:spMk id="82" creationId="{C11F0D59-8FF7-4252-BC19-2C6672860CD3}"/>
          </ac:spMkLst>
        </pc:spChg>
        <pc:spChg chg="del mod">
          <ac:chgData name="Min XIE" userId="fcc84320-6c09-41e1-acdb-499b79a83508" providerId="ADAL" clId="{4D6AD7D7-24EB-4EF1-85B3-B1EF6A3DB12C}" dt="2020-04-14T06:12:40.312" v="4" actId="478"/>
          <ac:spMkLst>
            <pc:docMk/>
            <pc:sldMk cId="743349892" sldId="299"/>
            <ac:spMk id="143" creationId="{EEC78844-3772-4C53-8B83-E712D25D7874}"/>
          </ac:spMkLst>
        </pc:spChg>
      </pc:sldChg>
      <pc:sldChg chg="modSp mod">
        <pc:chgData name="Min XIE" userId="fcc84320-6c09-41e1-acdb-499b79a83508" providerId="ADAL" clId="{4D6AD7D7-24EB-4EF1-85B3-B1EF6A3DB12C}" dt="2020-04-14T10:12:59.817" v="143" actId="20577"/>
        <pc:sldMkLst>
          <pc:docMk/>
          <pc:sldMk cId="3230538722" sldId="301"/>
        </pc:sldMkLst>
        <pc:spChg chg="mod">
          <ac:chgData name="Min XIE" userId="fcc84320-6c09-41e1-acdb-499b79a83508" providerId="ADAL" clId="{4D6AD7D7-24EB-4EF1-85B3-B1EF6A3DB12C}" dt="2020-04-14T10:12:59.817" v="143" actId="20577"/>
          <ac:spMkLst>
            <pc:docMk/>
            <pc:sldMk cId="3230538722" sldId="301"/>
            <ac:spMk id="3" creationId="{04352014-EF51-4B02-B73B-0E2F5AAD648D}"/>
          </ac:spMkLst>
        </pc:spChg>
        <pc:spChg chg="mod">
          <ac:chgData name="Min XIE" userId="fcc84320-6c09-41e1-acdb-499b79a83508" providerId="ADAL" clId="{4D6AD7D7-24EB-4EF1-85B3-B1EF6A3DB12C}" dt="2020-04-14T10:12:59.268" v="142" actId="1076"/>
          <ac:spMkLst>
            <pc:docMk/>
            <pc:sldMk cId="3230538722" sldId="301"/>
            <ac:spMk id="7" creationId="{2C4F816B-DDD1-41A7-9ADB-E66F2ACB223D}"/>
          </ac:spMkLst>
        </pc:spChg>
      </pc:sldChg>
      <pc:sldChg chg="delSp modSp mod">
        <pc:chgData name="Min XIE" userId="fcc84320-6c09-41e1-acdb-499b79a83508" providerId="ADAL" clId="{4D6AD7D7-24EB-4EF1-85B3-B1EF6A3DB12C}" dt="2020-04-14T08:27:26.158" v="134" actId="1076"/>
        <pc:sldMkLst>
          <pc:docMk/>
          <pc:sldMk cId="43333878" sldId="304"/>
        </pc:sldMkLst>
        <pc:spChg chg="mod">
          <ac:chgData name="Min XIE" userId="fcc84320-6c09-41e1-acdb-499b79a83508" providerId="ADAL" clId="{4D6AD7D7-24EB-4EF1-85B3-B1EF6A3DB12C}" dt="2020-04-14T08:27:26.158" v="134" actId="1076"/>
          <ac:spMkLst>
            <pc:docMk/>
            <pc:sldMk cId="43333878" sldId="304"/>
            <ac:spMk id="36" creationId="{00000000-0000-0000-0000-000000000000}"/>
          </ac:spMkLst>
        </pc:spChg>
        <pc:spChg chg="del">
          <ac:chgData name="Min XIE" userId="fcc84320-6c09-41e1-acdb-499b79a83508" providerId="ADAL" clId="{4D6AD7D7-24EB-4EF1-85B3-B1EF6A3DB12C}" dt="2020-04-14T08:27:21.172" v="133" actId="478"/>
          <ac:spMkLst>
            <pc:docMk/>
            <pc:sldMk cId="43333878" sldId="304"/>
            <ac:spMk id="43" creationId="{00000000-0000-0000-0000-000000000000}"/>
          </ac:spMkLst>
        </pc:spChg>
      </pc:sldChg>
    </pc:docChg>
  </pc:docChgLst>
  <pc:docChgLst>
    <pc:chgData name="Hao LIU" userId="3c201fea-61c1-45d2-8334-de12aa4fe61d" providerId="ADAL" clId="{E32AE542-D898-41B3-904A-55F9340CE0BB}"/>
    <pc:docChg chg="undo custSel addSld delSld modSld">
      <pc:chgData name="Hao LIU" userId="3c201fea-61c1-45d2-8334-de12aa4fe61d" providerId="ADAL" clId="{E32AE542-D898-41B3-904A-55F9340CE0BB}" dt="2024-05-05T03:58:01.855" v="8110" actId="20577"/>
      <pc:docMkLst>
        <pc:docMk/>
      </pc:docMkLst>
      <pc:sldChg chg="modSp mod">
        <pc:chgData name="Hao LIU" userId="3c201fea-61c1-45d2-8334-de12aa4fe61d" providerId="ADAL" clId="{E32AE542-D898-41B3-904A-55F9340CE0BB}" dt="2024-05-05T03:33:40.157" v="7659" actId="20577"/>
        <pc:sldMkLst>
          <pc:docMk/>
          <pc:sldMk cId="319926488" sldId="259"/>
        </pc:sldMkLst>
        <pc:spChg chg="mod">
          <ac:chgData name="Hao LIU" userId="3c201fea-61c1-45d2-8334-de12aa4fe61d" providerId="ADAL" clId="{E32AE542-D898-41B3-904A-55F9340CE0BB}" dt="2024-05-05T03:33:40.157" v="7659" actId="20577"/>
          <ac:spMkLst>
            <pc:docMk/>
            <pc:sldMk cId="319926488" sldId="259"/>
            <ac:spMk id="3" creationId="{00000000-0000-0000-0000-000000000000}"/>
          </ac:spMkLst>
        </pc:spChg>
      </pc:sldChg>
      <pc:sldChg chg="modSp mod">
        <pc:chgData name="Hao LIU" userId="3c201fea-61c1-45d2-8334-de12aa4fe61d" providerId="ADAL" clId="{E32AE542-D898-41B3-904A-55F9340CE0BB}" dt="2024-05-05T03:47:11.430" v="7996" actId="20577"/>
        <pc:sldMkLst>
          <pc:docMk/>
          <pc:sldMk cId="1950476438" sldId="306"/>
        </pc:sldMkLst>
        <pc:spChg chg="mod">
          <ac:chgData name="Hao LIU" userId="3c201fea-61c1-45d2-8334-de12aa4fe61d" providerId="ADAL" clId="{E32AE542-D898-41B3-904A-55F9340CE0BB}" dt="2024-05-05T03:47:11.430" v="7996" actId="20577"/>
          <ac:spMkLst>
            <pc:docMk/>
            <pc:sldMk cId="1950476438" sldId="306"/>
            <ac:spMk id="3" creationId="{5D1595AA-3A40-4A94-9822-99F45C44AADB}"/>
          </ac:spMkLst>
        </pc:spChg>
      </pc:sldChg>
      <pc:sldChg chg="modSp mod modNotesTx">
        <pc:chgData name="Hao LIU" userId="3c201fea-61c1-45d2-8334-de12aa4fe61d" providerId="ADAL" clId="{E32AE542-D898-41B3-904A-55F9340CE0BB}" dt="2024-05-05T03:48:54.292" v="8047" actId="20577"/>
        <pc:sldMkLst>
          <pc:docMk/>
          <pc:sldMk cId="3672497969" sldId="343"/>
        </pc:sldMkLst>
        <pc:spChg chg="mod">
          <ac:chgData name="Hao LIU" userId="3c201fea-61c1-45d2-8334-de12aa4fe61d" providerId="ADAL" clId="{E32AE542-D898-41B3-904A-55F9340CE0BB}" dt="2024-05-05T03:48:54.292" v="8047" actId="20577"/>
          <ac:spMkLst>
            <pc:docMk/>
            <pc:sldMk cId="3672497969" sldId="343"/>
            <ac:spMk id="2" creationId="{29C16D7C-F946-356E-0D76-5125CCC43C40}"/>
          </ac:spMkLst>
        </pc:spChg>
        <pc:spChg chg="mod">
          <ac:chgData name="Hao LIU" userId="3c201fea-61c1-45d2-8334-de12aa4fe61d" providerId="ADAL" clId="{E32AE542-D898-41B3-904A-55F9340CE0BB}" dt="2024-05-02T20:10:24.951" v="1603" actId="20577"/>
          <ac:spMkLst>
            <pc:docMk/>
            <pc:sldMk cId="3672497969" sldId="343"/>
            <ac:spMk id="3" creationId="{7022A938-E44F-0EC7-F59E-D6BEF858CB19}"/>
          </ac:spMkLst>
        </pc:spChg>
      </pc:sldChg>
      <pc:sldChg chg="modSp mod">
        <pc:chgData name="Hao LIU" userId="3c201fea-61c1-45d2-8334-de12aa4fe61d" providerId="ADAL" clId="{E32AE542-D898-41B3-904A-55F9340CE0BB}" dt="2024-05-05T03:33:42.773" v="7660" actId="20577"/>
        <pc:sldMkLst>
          <pc:docMk/>
          <pc:sldMk cId="1850201451" sldId="437"/>
        </pc:sldMkLst>
        <pc:spChg chg="mod">
          <ac:chgData name="Hao LIU" userId="3c201fea-61c1-45d2-8334-de12aa4fe61d" providerId="ADAL" clId="{E32AE542-D898-41B3-904A-55F9340CE0BB}" dt="2024-05-05T03:33:42.773" v="7660" actId="20577"/>
          <ac:spMkLst>
            <pc:docMk/>
            <pc:sldMk cId="1850201451" sldId="437"/>
            <ac:spMk id="3" creationId="{00000000-0000-0000-0000-000000000000}"/>
          </ac:spMkLst>
        </pc:spChg>
      </pc:sldChg>
      <pc:sldChg chg="modSp mod">
        <pc:chgData name="Hao LIU" userId="3c201fea-61c1-45d2-8334-de12aa4fe61d" providerId="ADAL" clId="{E32AE542-D898-41B3-904A-55F9340CE0BB}" dt="2024-05-05T03:32:58.463" v="7636" actId="403"/>
        <pc:sldMkLst>
          <pc:docMk/>
          <pc:sldMk cId="1778840540" sldId="441"/>
        </pc:sldMkLst>
        <pc:spChg chg="mod">
          <ac:chgData name="Hao LIU" userId="3c201fea-61c1-45d2-8334-de12aa4fe61d" providerId="ADAL" clId="{E32AE542-D898-41B3-904A-55F9340CE0BB}" dt="2024-05-05T03:32:58.463" v="7636" actId="403"/>
          <ac:spMkLst>
            <pc:docMk/>
            <pc:sldMk cId="1778840540" sldId="441"/>
            <ac:spMk id="3" creationId="{7022A938-E44F-0EC7-F59E-D6BEF858CB19}"/>
          </ac:spMkLst>
        </pc:spChg>
      </pc:sldChg>
      <pc:sldChg chg="modSp mod">
        <pc:chgData name="Hao LIU" userId="3c201fea-61c1-45d2-8334-de12aa4fe61d" providerId="ADAL" clId="{E32AE542-D898-41B3-904A-55F9340CE0BB}" dt="2024-05-05T03:33:46.811" v="7661" actId="20577"/>
        <pc:sldMkLst>
          <pc:docMk/>
          <pc:sldMk cId="1279759934" sldId="442"/>
        </pc:sldMkLst>
        <pc:spChg chg="mod">
          <ac:chgData name="Hao LIU" userId="3c201fea-61c1-45d2-8334-de12aa4fe61d" providerId="ADAL" clId="{E32AE542-D898-41B3-904A-55F9340CE0BB}" dt="2024-05-05T03:33:46.811" v="7661" actId="20577"/>
          <ac:spMkLst>
            <pc:docMk/>
            <pc:sldMk cId="1279759934" sldId="442"/>
            <ac:spMk id="3" creationId="{00000000-0000-0000-0000-000000000000}"/>
          </ac:spMkLst>
        </pc:spChg>
      </pc:sldChg>
      <pc:sldChg chg="modSp mod">
        <pc:chgData name="Hao LIU" userId="3c201fea-61c1-45d2-8334-de12aa4fe61d" providerId="ADAL" clId="{E32AE542-D898-41B3-904A-55F9340CE0BB}" dt="2024-05-05T03:36:55.962" v="7762" actId="20577"/>
        <pc:sldMkLst>
          <pc:docMk/>
          <pc:sldMk cId="315951227" sldId="446"/>
        </pc:sldMkLst>
        <pc:spChg chg="mod">
          <ac:chgData name="Hao LIU" userId="3c201fea-61c1-45d2-8334-de12aa4fe61d" providerId="ADAL" clId="{E32AE542-D898-41B3-904A-55F9340CE0BB}" dt="2024-05-05T03:36:55.962" v="7762" actId="20577"/>
          <ac:spMkLst>
            <pc:docMk/>
            <pc:sldMk cId="315951227" sldId="446"/>
            <ac:spMk id="3" creationId="{00000000-0000-0000-0000-000000000000}"/>
          </ac:spMkLst>
        </pc:spChg>
      </pc:sldChg>
      <pc:sldChg chg="modSp mod">
        <pc:chgData name="Hao LIU" userId="3c201fea-61c1-45d2-8334-de12aa4fe61d" providerId="ADAL" clId="{E32AE542-D898-41B3-904A-55F9340CE0BB}" dt="2024-05-05T03:43:59.276" v="7924" actId="20577"/>
        <pc:sldMkLst>
          <pc:docMk/>
          <pc:sldMk cId="2207446695" sldId="457"/>
        </pc:sldMkLst>
        <pc:spChg chg="mod">
          <ac:chgData name="Hao LIU" userId="3c201fea-61c1-45d2-8334-de12aa4fe61d" providerId="ADAL" clId="{E32AE542-D898-41B3-904A-55F9340CE0BB}" dt="2024-05-05T03:43:59.276" v="7924" actId="20577"/>
          <ac:spMkLst>
            <pc:docMk/>
            <pc:sldMk cId="2207446695" sldId="457"/>
            <ac:spMk id="3" creationId="{00000000-0000-0000-0000-000000000000}"/>
          </ac:spMkLst>
        </pc:spChg>
      </pc:sldChg>
      <pc:sldChg chg="addSp delSp modSp mod">
        <pc:chgData name="Hao LIU" userId="3c201fea-61c1-45d2-8334-de12aa4fe61d" providerId="ADAL" clId="{E32AE542-D898-41B3-904A-55F9340CE0BB}" dt="2024-05-05T03:47:51.376" v="8035" actId="20577"/>
        <pc:sldMkLst>
          <pc:docMk/>
          <pc:sldMk cId="39196658" sldId="458"/>
        </pc:sldMkLst>
        <pc:spChg chg="mod">
          <ac:chgData name="Hao LIU" userId="3c201fea-61c1-45d2-8334-de12aa4fe61d" providerId="ADAL" clId="{E32AE542-D898-41B3-904A-55F9340CE0BB}" dt="2024-05-05T03:47:51.376" v="8035" actId="20577"/>
          <ac:spMkLst>
            <pc:docMk/>
            <pc:sldMk cId="39196658" sldId="458"/>
            <ac:spMk id="2" creationId="{29C16D7C-F946-356E-0D76-5125CCC43C40}"/>
          </ac:spMkLst>
        </pc:spChg>
        <pc:spChg chg="mod">
          <ac:chgData name="Hao LIU" userId="3c201fea-61c1-45d2-8334-de12aa4fe61d" providerId="ADAL" clId="{E32AE542-D898-41B3-904A-55F9340CE0BB}" dt="2024-05-05T03:44:45.242" v="7931" actId="1076"/>
          <ac:spMkLst>
            <pc:docMk/>
            <pc:sldMk cId="39196658" sldId="458"/>
            <ac:spMk id="15" creationId="{1AFA098A-4AFB-7AFE-FBC6-3855CD96B30D}"/>
          </ac:spMkLst>
        </pc:spChg>
        <pc:picChg chg="add mod ord">
          <ac:chgData name="Hao LIU" userId="3c201fea-61c1-45d2-8334-de12aa4fe61d" providerId="ADAL" clId="{E32AE542-D898-41B3-904A-55F9340CE0BB}" dt="2024-05-04T18:16:51.441" v="6167" actId="1076"/>
          <ac:picMkLst>
            <pc:docMk/>
            <pc:sldMk cId="39196658" sldId="458"/>
            <ac:picMk id="3" creationId="{D0E29A69-97AD-4304-C833-8E982263F65D}"/>
          </ac:picMkLst>
        </pc:picChg>
        <pc:picChg chg="del">
          <ac:chgData name="Hao LIU" userId="3c201fea-61c1-45d2-8334-de12aa4fe61d" providerId="ADAL" clId="{E32AE542-D898-41B3-904A-55F9340CE0BB}" dt="2024-05-04T18:15:52.272" v="6152" actId="478"/>
          <ac:picMkLst>
            <pc:docMk/>
            <pc:sldMk cId="39196658" sldId="458"/>
            <ac:picMk id="14" creationId="{D80111FC-8308-7F99-E28B-9C0D0AD7FEA9}"/>
          </ac:picMkLst>
        </pc:picChg>
      </pc:sldChg>
      <pc:sldChg chg="del">
        <pc:chgData name="Hao LIU" userId="3c201fea-61c1-45d2-8334-de12aa4fe61d" providerId="ADAL" clId="{E32AE542-D898-41B3-904A-55F9340CE0BB}" dt="2024-05-04T18:17:06.668" v="6170" actId="47"/>
        <pc:sldMkLst>
          <pc:docMk/>
          <pc:sldMk cId="1055657238" sldId="466"/>
        </pc:sldMkLst>
      </pc:sldChg>
      <pc:sldChg chg="delSp modSp mod">
        <pc:chgData name="Hao LIU" userId="3c201fea-61c1-45d2-8334-de12aa4fe61d" providerId="ADAL" clId="{E32AE542-D898-41B3-904A-55F9340CE0BB}" dt="2024-05-05T03:47:57.185" v="8037" actId="20577"/>
        <pc:sldMkLst>
          <pc:docMk/>
          <pc:sldMk cId="838828907" sldId="469"/>
        </pc:sldMkLst>
        <pc:spChg chg="mod">
          <ac:chgData name="Hao LIU" userId="3c201fea-61c1-45d2-8334-de12aa4fe61d" providerId="ADAL" clId="{E32AE542-D898-41B3-904A-55F9340CE0BB}" dt="2024-05-05T03:47:57.185" v="8037" actId="20577"/>
          <ac:spMkLst>
            <pc:docMk/>
            <pc:sldMk cId="838828907" sldId="469"/>
            <ac:spMk id="2" creationId="{29C16D7C-F946-356E-0D76-5125CCC43C40}"/>
          </ac:spMkLst>
        </pc:spChg>
        <pc:spChg chg="mod">
          <ac:chgData name="Hao LIU" userId="3c201fea-61c1-45d2-8334-de12aa4fe61d" providerId="ADAL" clId="{E32AE542-D898-41B3-904A-55F9340CE0BB}" dt="2024-05-05T03:44:20.291" v="7928" actId="20577"/>
          <ac:spMkLst>
            <pc:docMk/>
            <pc:sldMk cId="838828907" sldId="469"/>
            <ac:spMk id="13" creationId="{C723CAA9-4EC3-9D34-57FB-B5A1C85C14D8}"/>
          </ac:spMkLst>
        </pc:spChg>
        <pc:picChg chg="del">
          <ac:chgData name="Hao LIU" userId="3c201fea-61c1-45d2-8334-de12aa4fe61d" providerId="ADAL" clId="{E32AE542-D898-41B3-904A-55F9340CE0BB}" dt="2024-05-04T17:48:07.866" v="5554" actId="478"/>
          <ac:picMkLst>
            <pc:docMk/>
            <pc:sldMk cId="838828907" sldId="469"/>
            <ac:picMk id="8" creationId="{048C6BE2-75AD-2D5C-025D-6146B43C50B7}"/>
          </ac:picMkLst>
        </pc:picChg>
      </pc:sldChg>
      <pc:sldChg chg="del">
        <pc:chgData name="Hao LIU" userId="3c201fea-61c1-45d2-8334-de12aa4fe61d" providerId="ADAL" clId="{E32AE542-D898-41B3-904A-55F9340CE0BB}" dt="2024-05-04T18:06:20.923" v="5898" actId="47"/>
        <pc:sldMkLst>
          <pc:docMk/>
          <pc:sldMk cId="436762815" sldId="470"/>
        </pc:sldMkLst>
      </pc:sldChg>
      <pc:sldChg chg="modSp mod">
        <pc:chgData name="Hao LIU" userId="3c201fea-61c1-45d2-8334-de12aa4fe61d" providerId="ADAL" clId="{E32AE542-D898-41B3-904A-55F9340CE0BB}" dt="2024-05-05T03:47:54.595" v="8036" actId="20577"/>
        <pc:sldMkLst>
          <pc:docMk/>
          <pc:sldMk cId="1465744543" sldId="471"/>
        </pc:sldMkLst>
        <pc:spChg chg="mod">
          <ac:chgData name="Hao LIU" userId="3c201fea-61c1-45d2-8334-de12aa4fe61d" providerId="ADAL" clId="{E32AE542-D898-41B3-904A-55F9340CE0BB}" dt="2024-05-05T03:47:54.595" v="8036" actId="20577"/>
          <ac:spMkLst>
            <pc:docMk/>
            <pc:sldMk cId="1465744543" sldId="471"/>
            <ac:spMk id="2" creationId="{29C16D7C-F946-356E-0D76-5125CCC43C40}"/>
          </ac:spMkLst>
        </pc:spChg>
        <pc:spChg chg="mod">
          <ac:chgData name="Hao LIU" userId="3c201fea-61c1-45d2-8334-de12aa4fe61d" providerId="ADAL" clId="{E32AE542-D898-41B3-904A-55F9340CE0BB}" dt="2024-05-05T03:44:37.432" v="7930" actId="20577"/>
          <ac:spMkLst>
            <pc:docMk/>
            <pc:sldMk cId="1465744543" sldId="471"/>
            <ac:spMk id="13" creationId="{C723CAA9-4EC3-9D34-57FB-B5A1C85C14D8}"/>
          </ac:spMkLst>
        </pc:spChg>
      </pc:sldChg>
      <pc:sldChg chg="del">
        <pc:chgData name="Hao LIU" userId="3c201fea-61c1-45d2-8334-de12aa4fe61d" providerId="ADAL" clId="{E32AE542-D898-41B3-904A-55F9340CE0BB}" dt="2024-05-04T18:15:09.052" v="6125" actId="47"/>
        <pc:sldMkLst>
          <pc:docMk/>
          <pc:sldMk cId="639725545" sldId="474"/>
        </pc:sldMkLst>
      </pc:sldChg>
      <pc:sldChg chg="del">
        <pc:chgData name="Hao LIU" userId="3c201fea-61c1-45d2-8334-de12aa4fe61d" providerId="ADAL" clId="{E32AE542-D898-41B3-904A-55F9340CE0BB}" dt="2024-05-04T18:17:08.694" v="6172" actId="47"/>
        <pc:sldMkLst>
          <pc:docMk/>
          <pc:sldMk cId="2568138521" sldId="475"/>
        </pc:sldMkLst>
      </pc:sldChg>
      <pc:sldChg chg="del">
        <pc:chgData name="Hao LIU" userId="3c201fea-61c1-45d2-8334-de12aa4fe61d" providerId="ADAL" clId="{E32AE542-D898-41B3-904A-55F9340CE0BB}" dt="2024-05-01T19:19:41.049" v="151" actId="47"/>
        <pc:sldMkLst>
          <pc:docMk/>
          <pc:sldMk cId="3073369619" sldId="478"/>
        </pc:sldMkLst>
      </pc:sldChg>
      <pc:sldChg chg="addSp modSp mod modAnim">
        <pc:chgData name="Hao LIU" userId="3c201fea-61c1-45d2-8334-de12aa4fe61d" providerId="ADAL" clId="{E32AE542-D898-41B3-904A-55F9340CE0BB}" dt="2024-05-05T03:56:50.019" v="8092" actId="14100"/>
        <pc:sldMkLst>
          <pc:docMk/>
          <pc:sldMk cId="304467274" sldId="489"/>
        </pc:sldMkLst>
        <pc:spChg chg="mod">
          <ac:chgData name="Hao LIU" userId="3c201fea-61c1-45d2-8334-de12aa4fe61d" providerId="ADAL" clId="{E32AE542-D898-41B3-904A-55F9340CE0BB}" dt="2024-05-05T03:24:34.524" v="7235" actId="207"/>
          <ac:spMkLst>
            <pc:docMk/>
            <pc:sldMk cId="304467274" sldId="489"/>
            <ac:spMk id="3" creationId="{7022A938-E44F-0EC7-F59E-D6BEF858CB19}"/>
          </ac:spMkLst>
        </pc:spChg>
        <pc:spChg chg="add mod">
          <ac:chgData name="Hao LIU" userId="3c201fea-61c1-45d2-8334-de12aa4fe61d" providerId="ADAL" clId="{E32AE542-D898-41B3-904A-55F9340CE0BB}" dt="2024-05-05T03:56:50.019" v="8092" actId="14100"/>
          <ac:spMkLst>
            <pc:docMk/>
            <pc:sldMk cId="304467274" sldId="489"/>
            <ac:spMk id="5" creationId="{EB921C4D-7BD5-C0E4-8883-BE5EEF865A75}"/>
          </ac:spMkLst>
        </pc:spChg>
      </pc:sldChg>
      <pc:sldChg chg="modSp mod modNotesTx">
        <pc:chgData name="Hao LIU" userId="3c201fea-61c1-45d2-8334-de12aa4fe61d" providerId="ADAL" clId="{E32AE542-D898-41B3-904A-55F9340CE0BB}" dt="2024-05-05T03:36:36.973" v="7738" actId="20577"/>
        <pc:sldMkLst>
          <pc:docMk/>
          <pc:sldMk cId="2371752802" sldId="490"/>
        </pc:sldMkLst>
        <pc:spChg chg="mod">
          <ac:chgData name="Hao LIU" userId="3c201fea-61c1-45d2-8334-de12aa4fe61d" providerId="ADAL" clId="{E32AE542-D898-41B3-904A-55F9340CE0BB}" dt="2024-05-05T03:36:36.973" v="7738" actId="20577"/>
          <ac:spMkLst>
            <pc:docMk/>
            <pc:sldMk cId="2371752802" sldId="490"/>
            <ac:spMk id="3" creationId="{7022A938-E44F-0EC7-F59E-D6BEF858CB19}"/>
          </ac:spMkLst>
        </pc:spChg>
      </pc:sldChg>
      <pc:sldChg chg="del">
        <pc:chgData name="Hao LIU" userId="3c201fea-61c1-45d2-8334-de12aa4fe61d" providerId="ADAL" clId="{E32AE542-D898-41B3-904A-55F9340CE0BB}" dt="2024-05-04T18:17:07.284" v="6171" actId="47"/>
        <pc:sldMkLst>
          <pc:docMk/>
          <pc:sldMk cId="2125365987" sldId="509"/>
        </pc:sldMkLst>
      </pc:sldChg>
      <pc:sldChg chg="addSp modSp add mod modAnim">
        <pc:chgData name="Hao LIU" userId="3c201fea-61c1-45d2-8334-de12aa4fe61d" providerId="ADAL" clId="{E32AE542-D898-41B3-904A-55F9340CE0BB}" dt="2024-05-02T20:15:45.625" v="1737" actId="20577"/>
        <pc:sldMkLst>
          <pc:docMk/>
          <pc:sldMk cId="1110667365" sldId="511"/>
        </pc:sldMkLst>
        <pc:spChg chg="mod">
          <ac:chgData name="Hao LIU" userId="3c201fea-61c1-45d2-8334-de12aa4fe61d" providerId="ADAL" clId="{E32AE542-D898-41B3-904A-55F9340CE0BB}" dt="2024-05-02T19:57:37.119" v="1348" actId="20577"/>
          <ac:spMkLst>
            <pc:docMk/>
            <pc:sldMk cId="1110667365" sldId="511"/>
            <ac:spMk id="3" creationId="{7022A938-E44F-0EC7-F59E-D6BEF858CB19}"/>
          </ac:spMkLst>
        </pc:spChg>
        <pc:spChg chg="add mod">
          <ac:chgData name="Hao LIU" userId="3c201fea-61c1-45d2-8334-de12aa4fe61d" providerId="ADAL" clId="{E32AE542-D898-41B3-904A-55F9340CE0BB}" dt="2024-05-02T20:15:45.625" v="1737" actId="20577"/>
          <ac:spMkLst>
            <pc:docMk/>
            <pc:sldMk cId="1110667365" sldId="511"/>
            <ac:spMk id="6" creationId="{9786AB1E-A857-2BE5-4A3E-C3B4BFC0A414}"/>
          </ac:spMkLst>
        </pc:spChg>
        <pc:spChg chg="add mod">
          <ac:chgData name="Hao LIU" userId="3c201fea-61c1-45d2-8334-de12aa4fe61d" providerId="ADAL" clId="{E32AE542-D898-41B3-904A-55F9340CE0BB}" dt="2024-05-02T19:40:01.458" v="1062" actId="14100"/>
          <ac:spMkLst>
            <pc:docMk/>
            <pc:sldMk cId="1110667365" sldId="511"/>
            <ac:spMk id="7" creationId="{5368C9CF-7BA9-E64B-728A-EBA4E9DB6741}"/>
          </ac:spMkLst>
        </pc:spChg>
        <pc:spChg chg="add mod">
          <ac:chgData name="Hao LIU" userId="3c201fea-61c1-45d2-8334-de12aa4fe61d" providerId="ADAL" clId="{E32AE542-D898-41B3-904A-55F9340CE0BB}" dt="2024-05-02T19:40:08.224" v="1066" actId="14100"/>
          <ac:spMkLst>
            <pc:docMk/>
            <pc:sldMk cId="1110667365" sldId="511"/>
            <ac:spMk id="8" creationId="{4A0789EC-C7D0-9AB5-5057-8722F35798F1}"/>
          </ac:spMkLst>
        </pc:spChg>
        <pc:spChg chg="add mod">
          <ac:chgData name="Hao LIU" userId="3c201fea-61c1-45d2-8334-de12aa4fe61d" providerId="ADAL" clId="{E32AE542-D898-41B3-904A-55F9340CE0BB}" dt="2024-05-02T19:40:34.236" v="1093" actId="14100"/>
          <ac:spMkLst>
            <pc:docMk/>
            <pc:sldMk cId="1110667365" sldId="511"/>
            <ac:spMk id="9" creationId="{CE674D6B-C0F6-093B-9B0A-C9BA87290242}"/>
          </ac:spMkLst>
        </pc:spChg>
        <pc:spChg chg="add mod">
          <ac:chgData name="Hao LIU" userId="3c201fea-61c1-45d2-8334-de12aa4fe61d" providerId="ADAL" clId="{E32AE542-D898-41B3-904A-55F9340CE0BB}" dt="2024-05-02T19:42:26.679" v="1138" actId="20577"/>
          <ac:spMkLst>
            <pc:docMk/>
            <pc:sldMk cId="1110667365" sldId="511"/>
            <ac:spMk id="29" creationId="{53EE7CBE-346B-2784-015E-74C0E8E08552}"/>
          </ac:spMkLst>
        </pc:spChg>
        <pc:graphicFrameChg chg="add mod modGraphic">
          <ac:chgData name="Hao LIU" userId="3c201fea-61c1-45d2-8334-de12aa4fe61d" providerId="ADAL" clId="{E32AE542-D898-41B3-904A-55F9340CE0BB}" dt="2024-05-01T19:25:09.217" v="212" actId="1037"/>
          <ac:graphicFrameMkLst>
            <pc:docMk/>
            <pc:sldMk cId="1110667365" sldId="511"/>
            <ac:graphicFrameMk id="5" creationId="{5BADB91B-8CBB-1180-8D3D-4D641FD3CCA0}"/>
          </ac:graphicFrameMkLst>
        </pc:graphicFrameChg>
        <pc:cxnChg chg="add mod">
          <ac:chgData name="Hao LIU" userId="3c201fea-61c1-45d2-8334-de12aa4fe61d" providerId="ADAL" clId="{E32AE542-D898-41B3-904A-55F9340CE0BB}" dt="2024-05-02T19:41:42.256" v="1122" actId="14100"/>
          <ac:cxnSpMkLst>
            <pc:docMk/>
            <pc:sldMk cId="1110667365" sldId="511"/>
            <ac:cxnSpMk id="11" creationId="{2A6DFFBA-0952-E50D-6CB4-F1196EDE924A}"/>
          </ac:cxnSpMkLst>
        </pc:cxnChg>
        <pc:cxnChg chg="add mod">
          <ac:chgData name="Hao LIU" userId="3c201fea-61c1-45d2-8334-de12aa4fe61d" providerId="ADAL" clId="{E32AE542-D898-41B3-904A-55F9340CE0BB}" dt="2024-05-02T19:41:44.753" v="1123" actId="14100"/>
          <ac:cxnSpMkLst>
            <pc:docMk/>
            <pc:sldMk cId="1110667365" sldId="511"/>
            <ac:cxnSpMk id="14" creationId="{A95140E5-23ED-85C5-1A83-76B24ADA0C95}"/>
          </ac:cxnSpMkLst>
        </pc:cxnChg>
        <pc:cxnChg chg="add mod">
          <ac:chgData name="Hao LIU" userId="3c201fea-61c1-45d2-8334-de12aa4fe61d" providerId="ADAL" clId="{E32AE542-D898-41B3-904A-55F9340CE0BB}" dt="2024-05-02T19:41:47.353" v="1124" actId="14100"/>
          <ac:cxnSpMkLst>
            <pc:docMk/>
            <pc:sldMk cId="1110667365" sldId="511"/>
            <ac:cxnSpMk id="15" creationId="{B632343E-7BD2-9C32-005F-F4F3E448FA96}"/>
          </ac:cxnSpMkLst>
        </pc:cxnChg>
        <pc:cxnChg chg="add mod">
          <ac:chgData name="Hao LIU" userId="3c201fea-61c1-45d2-8334-de12aa4fe61d" providerId="ADAL" clId="{E32AE542-D898-41B3-904A-55F9340CE0BB}" dt="2024-05-02T19:41:50.022" v="1125" actId="14100"/>
          <ac:cxnSpMkLst>
            <pc:docMk/>
            <pc:sldMk cId="1110667365" sldId="511"/>
            <ac:cxnSpMk id="16" creationId="{5CD37AE8-1E07-FC73-D68A-55032A384453}"/>
          </ac:cxnSpMkLst>
        </pc:cxnChg>
        <pc:cxnChg chg="add mod">
          <ac:chgData name="Hao LIU" userId="3c201fea-61c1-45d2-8334-de12aa4fe61d" providerId="ADAL" clId="{E32AE542-D898-41B3-904A-55F9340CE0BB}" dt="2024-05-02T19:41:31.096" v="1117" actId="14100"/>
          <ac:cxnSpMkLst>
            <pc:docMk/>
            <pc:sldMk cId="1110667365" sldId="511"/>
            <ac:cxnSpMk id="17" creationId="{8608D8FE-7A61-2977-9241-4DED59CB33ED}"/>
          </ac:cxnSpMkLst>
        </pc:cxnChg>
        <pc:cxnChg chg="add mod">
          <ac:chgData name="Hao LIU" userId="3c201fea-61c1-45d2-8334-de12aa4fe61d" providerId="ADAL" clId="{E32AE542-D898-41B3-904A-55F9340CE0BB}" dt="2024-05-02T19:41:57.055" v="1127" actId="1076"/>
          <ac:cxnSpMkLst>
            <pc:docMk/>
            <pc:sldMk cId="1110667365" sldId="511"/>
            <ac:cxnSpMk id="27" creationId="{5BAE0682-DFD1-7DE1-7620-8AED938F5741}"/>
          </ac:cxnSpMkLst>
        </pc:cxnChg>
        <pc:cxnChg chg="add mod">
          <ac:chgData name="Hao LIU" userId="3c201fea-61c1-45d2-8334-de12aa4fe61d" providerId="ADAL" clId="{E32AE542-D898-41B3-904A-55F9340CE0BB}" dt="2024-05-02T19:41:59.436" v="1129" actId="1076"/>
          <ac:cxnSpMkLst>
            <pc:docMk/>
            <pc:sldMk cId="1110667365" sldId="511"/>
            <ac:cxnSpMk id="28" creationId="{664407EE-4D94-CA23-52CB-A99ACE45375C}"/>
          </ac:cxnSpMkLst>
        </pc:cxnChg>
      </pc:sldChg>
      <pc:sldChg chg="addSp delSp modSp add mod modAnim">
        <pc:chgData name="Hao LIU" userId="3c201fea-61c1-45d2-8334-de12aa4fe61d" providerId="ADAL" clId="{E32AE542-D898-41B3-904A-55F9340CE0BB}" dt="2024-05-04T14:03:31.757" v="2271" actId="20577"/>
        <pc:sldMkLst>
          <pc:docMk/>
          <pc:sldMk cId="2782089400" sldId="512"/>
        </pc:sldMkLst>
        <pc:spChg chg="del">
          <ac:chgData name="Hao LIU" userId="3c201fea-61c1-45d2-8334-de12aa4fe61d" providerId="ADAL" clId="{E32AE542-D898-41B3-904A-55F9340CE0BB}" dt="2024-05-02T18:08:48.932" v="220" actId="478"/>
          <ac:spMkLst>
            <pc:docMk/>
            <pc:sldMk cId="2782089400" sldId="512"/>
            <ac:spMk id="2" creationId="{29C16D7C-F946-356E-0D76-5125CCC43C40}"/>
          </ac:spMkLst>
        </pc:spChg>
        <pc:spChg chg="mod">
          <ac:chgData name="Hao LIU" userId="3c201fea-61c1-45d2-8334-de12aa4fe61d" providerId="ADAL" clId="{E32AE542-D898-41B3-904A-55F9340CE0BB}" dt="2024-05-04T14:03:31.757" v="2271" actId="20577"/>
          <ac:spMkLst>
            <pc:docMk/>
            <pc:sldMk cId="2782089400" sldId="512"/>
            <ac:spMk id="3" creationId="{7022A938-E44F-0EC7-F59E-D6BEF858CB19}"/>
          </ac:spMkLst>
        </pc:spChg>
        <pc:spChg chg="add del mod">
          <ac:chgData name="Hao LIU" userId="3c201fea-61c1-45d2-8334-de12aa4fe61d" providerId="ADAL" clId="{E32AE542-D898-41B3-904A-55F9340CE0BB}" dt="2024-05-02T18:08:52.055" v="221" actId="478"/>
          <ac:spMkLst>
            <pc:docMk/>
            <pc:sldMk cId="2782089400" sldId="512"/>
            <ac:spMk id="6" creationId="{5F2D13B0-F8CD-E95C-E2F1-6344FADCEE05}"/>
          </ac:spMkLst>
        </pc:spChg>
        <pc:spChg chg="add del mod">
          <ac:chgData name="Hao LIU" userId="3c201fea-61c1-45d2-8334-de12aa4fe61d" providerId="ADAL" clId="{E32AE542-D898-41B3-904A-55F9340CE0BB}" dt="2024-05-02T19:09:00.042" v="718" actId="1038"/>
          <ac:spMkLst>
            <pc:docMk/>
            <pc:sldMk cId="2782089400" sldId="512"/>
            <ac:spMk id="8" creationId="{8329BCFD-7AC0-B49A-575A-BA2EDAEAF999}"/>
          </ac:spMkLst>
        </pc:spChg>
        <pc:spChg chg="add del mod">
          <ac:chgData name="Hao LIU" userId="3c201fea-61c1-45d2-8334-de12aa4fe61d" providerId="ADAL" clId="{E32AE542-D898-41B3-904A-55F9340CE0BB}" dt="2024-05-02T18:44:21.369" v="349" actId="478"/>
          <ac:spMkLst>
            <pc:docMk/>
            <pc:sldMk cId="2782089400" sldId="512"/>
            <ac:spMk id="9" creationId="{2A6F8C06-E7DE-6F18-E9C2-1E8946AF9BA0}"/>
          </ac:spMkLst>
        </pc:spChg>
        <pc:spChg chg="add mod">
          <ac:chgData name="Hao LIU" userId="3c201fea-61c1-45d2-8334-de12aa4fe61d" providerId="ADAL" clId="{E32AE542-D898-41B3-904A-55F9340CE0BB}" dt="2024-05-02T19:09:00.042" v="718" actId="1038"/>
          <ac:spMkLst>
            <pc:docMk/>
            <pc:sldMk cId="2782089400" sldId="512"/>
            <ac:spMk id="10" creationId="{66243291-B2CC-3913-8AA4-C4594C972B74}"/>
          </ac:spMkLst>
        </pc:spChg>
        <pc:spChg chg="add mod">
          <ac:chgData name="Hao LIU" userId="3c201fea-61c1-45d2-8334-de12aa4fe61d" providerId="ADAL" clId="{E32AE542-D898-41B3-904A-55F9340CE0BB}" dt="2024-05-02T19:09:00.042" v="718" actId="1038"/>
          <ac:spMkLst>
            <pc:docMk/>
            <pc:sldMk cId="2782089400" sldId="512"/>
            <ac:spMk id="11" creationId="{7D6B5EE4-96E8-05FE-86E9-8235557A9CF1}"/>
          </ac:spMkLst>
        </pc:spChg>
        <pc:spChg chg="add mod">
          <ac:chgData name="Hao LIU" userId="3c201fea-61c1-45d2-8334-de12aa4fe61d" providerId="ADAL" clId="{E32AE542-D898-41B3-904A-55F9340CE0BB}" dt="2024-05-02T19:09:00.042" v="718" actId="1038"/>
          <ac:spMkLst>
            <pc:docMk/>
            <pc:sldMk cId="2782089400" sldId="512"/>
            <ac:spMk id="12" creationId="{6B62D4A8-4385-1800-931A-495A78307A34}"/>
          </ac:spMkLst>
        </pc:spChg>
        <pc:spChg chg="add mod">
          <ac:chgData name="Hao LIU" userId="3c201fea-61c1-45d2-8334-de12aa4fe61d" providerId="ADAL" clId="{E32AE542-D898-41B3-904A-55F9340CE0BB}" dt="2024-05-02T19:09:00.042" v="718" actId="1038"/>
          <ac:spMkLst>
            <pc:docMk/>
            <pc:sldMk cId="2782089400" sldId="512"/>
            <ac:spMk id="13" creationId="{9D3C303E-964F-403B-1205-2739C7137027}"/>
          </ac:spMkLst>
        </pc:spChg>
        <pc:spChg chg="add mod">
          <ac:chgData name="Hao LIU" userId="3c201fea-61c1-45d2-8334-de12aa4fe61d" providerId="ADAL" clId="{E32AE542-D898-41B3-904A-55F9340CE0BB}" dt="2024-05-02T19:09:00.042" v="718" actId="1038"/>
          <ac:spMkLst>
            <pc:docMk/>
            <pc:sldMk cId="2782089400" sldId="512"/>
            <ac:spMk id="14" creationId="{E2B24803-1B5B-76F0-CBEF-E36D84CFAECD}"/>
          </ac:spMkLst>
        </pc:spChg>
        <pc:spChg chg="add mod">
          <ac:chgData name="Hao LIU" userId="3c201fea-61c1-45d2-8334-de12aa4fe61d" providerId="ADAL" clId="{E32AE542-D898-41B3-904A-55F9340CE0BB}" dt="2024-05-02T19:09:00.042" v="718" actId="1038"/>
          <ac:spMkLst>
            <pc:docMk/>
            <pc:sldMk cId="2782089400" sldId="512"/>
            <ac:spMk id="15" creationId="{35CE92F2-FF85-8873-4DFC-6B4D74570FF3}"/>
          </ac:spMkLst>
        </pc:spChg>
        <pc:spChg chg="add mod">
          <ac:chgData name="Hao LIU" userId="3c201fea-61c1-45d2-8334-de12aa4fe61d" providerId="ADAL" clId="{E32AE542-D898-41B3-904A-55F9340CE0BB}" dt="2024-05-02T19:09:00.042" v="718" actId="1038"/>
          <ac:spMkLst>
            <pc:docMk/>
            <pc:sldMk cId="2782089400" sldId="512"/>
            <ac:spMk id="16" creationId="{93028F32-8E76-188F-879E-6A2A30FC4A0D}"/>
          </ac:spMkLst>
        </pc:spChg>
        <pc:spChg chg="add mod">
          <ac:chgData name="Hao LIU" userId="3c201fea-61c1-45d2-8334-de12aa4fe61d" providerId="ADAL" clId="{E32AE542-D898-41B3-904A-55F9340CE0BB}" dt="2024-05-02T19:09:00.042" v="718" actId="1038"/>
          <ac:spMkLst>
            <pc:docMk/>
            <pc:sldMk cId="2782089400" sldId="512"/>
            <ac:spMk id="17" creationId="{D4080176-674C-1234-4D50-812AE425F134}"/>
          </ac:spMkLst>
        </pc:spChg>
        <pc:spChg chg="add mod">
          <ac:chgData name="Hao LIU" userId="3c201fea-61c1-45d2-8334-de12aa4fe61d" providerId="ADAL" clId="{E32AE542-D898-41B3-904A-55F9340CE0BB}" dt="2024-05-02T19:51:33.458" v="1320" actId="255"/>
          <ac:spMkLst>
            <pc:docMk/>
            <pc:sldMk cId="2782089400" sldId="512"/>
            <ac:spMk id="18" creationId="{FA0848F2-4C6A-4550-0D58-6C6493140346}"/>
          </ac:spMkLst>
        </pc:spChg>
        <pc:graphicFrameChg chg="del mod modGraphic">
          <ac:chgData name="Hao LIU" userId="3c201fea-61c1-45d2-8334-de12aa4fe61d" providerId="ADAL" clId="{E32AE542-D898-41B3-904A-55F9340CE0BB}" dt="2024-05-02T19:09:33.504" v="722" actId="478"/>
          <ac:graphicFrameMkLst>
            <pc:docMk/>
            <pc:sldMk cId="2782089400" sldId="512"/>
            <ac:graphicFrameMk id="5" creationId="{5BADB91B-8CBB-1180-8D3D-4D641FD3CCA0}"/>
          </ac:graphicFrameMkLst>
        </pc:graphicFrameChg>
        <pc:graphicFrameChg chg="add mod modGraphic">
          <ac:chgData name="Hao LIU" userId="3c201fea-61c1-45d2-8334-de12aa4fe61d" providerId="ADAL" clId="{E32AE542-D898-41B3-904A-55F9340CE0BB}" dt="2024-05-02T19:08:16.431" v="663" actId="14734"/>
          <ac:graphicFrameMkLst>
            <pc:docMk/>
            <pc:sldMk cId="2782089400" sldId="512"/>
            <ac:graphicFrameMk id="7" creationId="{D4F3DB7B-59E4-D8F4-0772-7FA54526830E}"/>
          </ac:graphicFrameMkLst>
        </pc:graphicFrameChg>
        <pc:graphicFrameChg chg="add mod ord modGraphic">
          <ac:chgData name="Hao LIU" userId="3c201fea-61c1-45d2-8334-de12aa4fe61d" providerId="ADAL" clId="{E32AE542-D898-41B3-904A-55F9340CE0BB}" dt="2024-05-02T19:10:51.443" v="726" actId="167"/>
          <ac:graphicFrameMkLst>
            <pc:docMk/>
            <pc:sldMk cId="2782089400" sldId="512"/>
            <ac:graphicFrameMk id="19" creationId="{DE1324F6-C1F9-DEC5-F847-E4E468EF8FBC}"/>
          </ac:graphicFrameMkLst>
        </pc:graphicFrameChg>
      </pc:sldChg>
      <pc:sldChg chg="addSp delSp modSp add mod modAnim">
        <pc:chgData name="Hao LIU" userId="3c201fea-61c1-45d2-8334-de12aa4fe61d" providerId="ADAL" clId="{E32AE542-D898-41B3-904A-55F9340CE0BB}" dt="2024-05-02T20:16:48.369" v="1745" actId="20577"/>
        <pc:sldMkLst>
          <pc:docMk/>
          <pc:sldMk cId="1181528778" sldId="513"/>
        </pc:sldMkLst>
        <pc:spChg chg="add del mod">
          <ac:chgData name="Hao LIU" userId="3c201fea-61c1-45d2-8334-de12aa4fe61d" providerId="ADAL" clId="{E32AE542-D898-41B3-904A-55F9340CE0BB}" dt="2024-05-02T19:47:27.849" v="1262" actId="478"/>
          <ac:spMkLst>
            <pc:docMk/>
            <pc:sldMk cId="1181528778" sldId="513"/>
            <ac:spMk id="2" creationId="{FBD0AA7A-0351-B700-0489-FFA960429C91}"/>
          </ac:spMkLst>
        </pc:spChg>
        <pc:spChg chg="mod">
          <ac:chgData name="Hao LIU" userId="3c201fea-61c1-45d2-8334-de12aa4fe61d" providerId="ADAL" clId="{E32AE542-D898-41B3-904A-55F9340CE0BB}" dt="2024-05-02T20:12:03.171" v="1730" actId="207"/>
          <ac:spMkLst>
            <pc:docMk/>
            <pc:sldMk cId="1181528778" sldId="513"/>
            <ac:spMk id="3" creationId="{7022A938-E44F-0EC7-F59E-D6BEF858CB19}"/>
          </ac:spMkLst>
        </pc:spChg>
        <pc:spChg chg="add del mod">
          <ac:chgData name="Hao LIU" userId="3c201fea-61c1-45d2-8334-de12aa4fe61d" providerId="ADAL" clId="{E32AE542-D898-41B3-904A-55F9340CE0BB}" dt="2024-05-02T19:47:27.849" v="1262" actId="478"/>
          <ac:spMkLst>
            <pc:docMk/>
            <pc:sldMk cId="1181528778" sldId="513"/>
            <ac:spMk id="5" creationId="{64D3F778-B082-337C-0A72-00C407A90E03}"/>
          </ac:spMkLst>
        </pc:spChg>
        <pc:spChg chg="add del mod">
          <ac:chgData name="Hao LIU" userId="3c201fea-61c1-45d2-8334-de12aa4fe61d" providerId="ADAL" clId="{E32AE542-D898-41B3-904A-55F9340CE0BB}" dt="2024-05-02T19:47:27.849" v="1262" actId="478"/>
          <ac:spMkLst>
            <pc:docMk/>
            <pc:sldMk cId="1181528778" sldId="513"/>
            <ac:spMk id="6" creationId="{BC437F1C-D628-23D5-4F07-02BFF939152F}"/>
          </ac:spMkLst>
        </pc:spChg>
        <pc:spChg chg="del">
          <ac:chgData name="Hao LIU" userId="3c201fea-61c1-45d2-8334-de12aa4fe61d" providerId="ADAL" clId="{E32AE542-D898-41B3-904A-55F9340CE0BB}" dt="2024-05-02T19:45:04.100" v="1253" actId="478"/>
          <ac:spMkLst>
            <pc:docMk/>
            <pc:sldMk cId="1181528778" sldId="513"/>
            <ac:spMk id="18" creationId="{FA0848F2-4C6A-4550-0D58-6C6493140346}"/>
          </ac:spMkLst>
        </pc:spChg>
        <pc:spChg chg="add mod">
          <ac:chgData name="Hao LIU" userId="3c201fea-61c1-45d2-8334-de12aa4fe61d" providerId="ADAL" clId="{E32AE542-D898-41B3-904A-55F9340CE0BB}" dt="2024-05-02T19:50:19.412" v="1310" actId="113"/>
          <ac:spMkLst>
            <pc:docMk/>
            <pc:sldMk cId="1181528778" sldId="513"/>
            <ac:spMk id="25" creationId="{E8834639-D85B-FF78-5AD2-59F365B1B57D}"/>
          </ac:spMkLst>
        </pc:spChg>
        <pc:spChg chg="add mod">
          <ac:chgData name="Hao LIU" userId="3c201fea-61c1-45d2-8334-de12aa4fe61d" providerId="ADAL" clId="{E32AE542-D898-41B3-904A-55F9340CE0BB}" dt="2024-05-02T19:58:56.914" v="1384" actId="20577"/>
          <ac:spMkLst>
            <pc:docMk/>
            <pc:sldMk cId="1181528778" sldId="513"/>
            <ac:spMk id="31" creationId="{5DBD665C-3A02-6008-6FEF-7BBC446FE73E}"/>
          </ac:spMkLst>
        </pc:spChg>
        <pc:spChg chg="add mod">
          <ac:chgData name="Hao LIU" userId="3c201fea-61c1-45d2-8334-de12aa4fe61d" providerId="ADAL" clId="{E32AE542-D898-41B3-904A-55F9340CE0BB}" dt="2024-05-02T20:00:06.793" v="1388" actId="693"/>
          <ac:spMkLst>
            <pc:docMk/>
            <pc:sldMk cId="1181528778" sldId="513"/>
            <ac:spMk id="32" creationId="{95A2BB1D-5269-E123-3B95-6B98290E53FE}"/>
          </ac:spMkLst>
        </pc:spChg>
        <pc:spChg chg="add mod">
          <ac:chgData name="Hao LIU" userId="3c201fea-61c1-45d2-8334-de12aa4fe61d" providerId="ADAL" clId="{E32AE542-D898-41B3-904A-55F9340CE0BB}" dt="2024-05-02T20:00:38.424" v="1410" actId="1076"/>
          <ac:spMkLst>
            <pc:docMk/>
            <pc:sldMk cId="1181528778" sldId="513"/>
            <ac:spMk id="33" creationId="{31358D11-20A0-121E-5B3C-69E543ABB60D}"/>
          </ac:spMkLst>
        </pc:spChg>
        <pc:spChg chg="add mod">
          <ac:chgData name="Hao LIU" userId="3c201fea-61c1-45d2-8334-de12aa4fe61d" providerId="ADAL" clId="{E32AE542-D898-41B3-904A-55F9340CE0BB}" dt="2024-05-02T20:06:24.260" v="1477" actId="207"/>
          <ac:spMkLst>
            <pc:docMk/>
            <pc:sldMk cId="1181528778" sldId="513"/>
            <ac:spMk id="34" creationId="{634B8EF2-4520-BBA8-8E3E-36D8BCE59749}"/>
          </ac:spMkLst>
        </pc:spChg>
        <pc:spChg chg="add mod">
          <ac:chgData name="Hao LIU" userId="3c201fea-61c1-45d2-8334-de12aa4fe61d" providerId="ADAL" clId="{E32AE542-D898-41B3-904A-55F9340CE0BB}" dt="2024-05-02T20:16:48.369" v="1745" actId="20577"/>
          <ac:spMkLst>
            <pc:docMk/>
            <pc:sldMk cId="1181528778" sldId="513"/>
            <ac:spMk id="35" creationId="{12241A47-E93D-D285-C893-75EFEFA2F320}"/>
          </ac:spMkLst>
        </pc:spChg>
        <pc:spChg chg="add mod">
          <ac:chgData name="Hao LIU" userId="3c201fea-61c1-45d2-8334-de12aa4fe61d" providerId="ADAL" clId="{E32AE542-D898-41B3-904A-55F9340CE0BB}" dt="2024-05-02T20:01:43.367" v="1441" actId="1076"/>
          <ac:spMkLst>
            <pc:docMk/>
            <pc:sldMk cId="1181528778" sldId="513"/>
            <ac:spMk id="36" creationId="{16D2C473-A368-EC18-6968-4D65FC5D2D8E}"/>
          </ac:spMkLst>
        </pc:spChg>
        <pc:spChg chg="add mod">
          <ac:chgData name="Hao LIU" userId="3c201fea-61c1-45d2-8334-de12aa4fe61d" providerId="ADAL" clId="{E32AE542-D898-41B3-904A-55F9340CE0BB}" dt="2024-05-02T20:01:43.367" v="1441" actId="1076"/>
          <ac:spMkLst>
            <pc:docMk/>
            <pc:sldMk cId="1181528778" sldId="513"/>
            <ac:spMk id="37" creationId="{E93F6B9E-1487-AE02-8B57-59BD20031299}"/>
          </ac:spMkLst>
        </pc:spChg>
        <pc:graphicFrameChg chg="del">
          <ac:chgData name="Hao LIU" userId="3c201fea-61c1-45d2-8334-de12aa4fe61d" providerId="ADAL" clId="{E32AE542-D898-41B3-904A-55F9340CE0BB}" dt="2024-05-02T19:12:35.617" v="733" actId="478"/>
          <ac:graphicFrameMkLst>
            <pc:docMk/>
            <pc:sldMk cId="1181528778" sldId="513"/>
            <ac:graphicFrameMk id="19" creationId="{DE1324F6-C1F9-DEC5-F847-E4E468EF8FBC}"/>
          </ac:graphicFrameMkLst>
        </pc:graphicFrameChg>
        <pc:cxnChg chg="add mod">
          <ac:chgData name="Hao LIU" userId="3c201fea-61c1-45d2-8334-de12aa4fe61d" providerId="ADAL" clId="{E32AE542-D898-41B3-904A-55F9340CE0BB}" dt="2024-05-02T19:47:08.132" v="1260" actId="1076"/>
          <ac:cxnSpMkLst>
            <pc:docMk/>
            <pc:sldMk cId="1181528778" sldId="513"/>
            <ac:cxnSpMk id="9" creationId="{FE84D90F-6755-F5FE-AF15-A5A2159ADE38}"/>
          </ac:cxnSpMkLst>
        </pc:cxnChg>
        <pc:cxnChg chg="add mod">
          <ac:chgData name="Hao LIU" userId="3c201fea-61c1-45d2-8334-de12aa4fe61d" providerId="ADAL" clId="{E32AE542-D898-41B3-904A-55F9340CE0BB}" dt="2024-05-02T19:47:08.132" v="1260" actId="1076"/>
          <ac:cxnSpMkLst>
            <pc:docMk/>
            <pc:sldMk cId="1181528778" sldId="513"/>
            <ac:cxnSpMk id="20" creationId="{CA582085-BD44-ED41-1343-6EB564DBAA81}"/>
          </ac:cxnSpMkLst>
        </pc:cxnChg>
        <pc:cxnChg chg="add mod">
          <ac:chgData name="Hao LIU" userId="3c201fea-61c1-45d2-8334-de12aa4fe61d" providerId="ADAL" clId="{E32AE542-D898-41B3-904A-55F9340CE0BB}" dt="2024-05-02T19:47:08.132" v="1260" actId="1076"/>
          <ac:cxnSpMkLst>
            <pc:docMk/>
            <pc:sldMk cId="1181528778" sldId="513"/>
            <ac:cxnSpMk id="21" creationId="{C9CAD826-B362-3A33-AC60-50665442BB83}"/>
          </ac:cxnSpMkLst>
        </pc:cxnChg>
        <pc:cxnChg chg="add mod">
          <ac:chgData name="Hao LIU" userId="3c201fea-61c1-45d2-8334-de12aa4fe61d" providerId="ADAL" clId="{E32AE542-D898-41B3-904A-55F9340CE0BB}" dt="2024-05-02T19:47:44.654" v="1265" actId="14100"/>
          <ac:cxnSpMkLst>
            <pc:docMk/>
            <pc:sldMk cId="1181528778" sldId="513"/>
            <ac:cxnSpMk id="23" creationId="{F605B9E1-EB5F-A997-4CF3-B32DF2490F67}"/>
          </ac:cxnSpMkLst>
        </pc:cxnChg>
        <pc:cxnChg chg="add mod">
          <ac:chgData name="Hao LIU" userId="3c201fea-61c1-45d2-8334-de12aa4fe61d" providerId="ADAL" clId="{E32AE542-D898-41B3-904A-55F9340CE0BB}" dt="2024-05-02T19:49:40.711" v="1308" actId="1076"/>
          <ac:cxnSpMkLst>
            <pc:docMk/>
            <pc:sldMk cId="1181528778" sldId="513"/>
            <ac:cxnSpMk id="26" creationId="{0EFF7777-4176-787A-4948-73FCF890A383}"/>
          </ac:cxnSpMkLst>
        </pc:cxnChg>
        <pc:cxnChg chg="add mod">
          <ac:chgData name="Hao LIU" userId="3c201fea-61c1-45d2-8334-de12aa4fe61d" providerId="ADAL" clId="{E32AE542-D898-41B3-904A-55F9340CE0BB}" dt="2024-05-02T19:49:40.711" v="1308" actId="1076"/>
          <ac:cxnSpMkLst>
            <pc:docMk/>
            <pc:sldMk cId="1181528778" sldId="513"/>
            <ac:cxnSpMk id="27" creationId="{290D1B10-F3B3-3856-FB43-613C487336AD}"/>
          </ac:cxnSpMkLst>
        </pc:cxnChg>
        <pc:cxnChg chg="add mod">
          <ac:chgData name="Hao LIU" userId="3c201fea-61c1-45d2-8334-de12aa4fe61d" providerId="ADAL" clId="{E32AE542-D898-41B3-904A-55F9340CE0BB}" dt="2024-05-02T19:49:40.711" v="1308" actId="1076"/>
          <ac:cxnSpMkLst>
            <pc:docMk/>
            <pc:sldMk cId="1181528778" sldId="513"/>
            <ac:cxnSpMk id="28" creationId="{E3CE1BC9-DF67-3052-4E06-15F7F3C136A0}"/>
          </ac:cxnSpMkLst>
        </pc:cxnChg>
        <pc:cxnChg chg="add mod">
          <ac:chgData name="Hao LIU" userId="3c201fea-61c1-45d2-8334-de12aa4fe61d" providerId="ADAL" clId="{E32AE542-D898-41B3-904A-55F9340CE0BB}" dt="2024-05-02T19:49:40.711" v="1308" actId="1076"/>
          <ac:cxnSpMkLst>
            <pc:docMk/>
            <pc:sldMk cId="1181528778" sldId="513"/>
            <ac:cxnSpMk id="29" creationId="{E6B6B67C-6311-F850-255A-D95035DB4495}"/>
          </ac:cxnSpMkLst>
        </pc:cxnChg>
        <pc:cxnChg chg="add mod">
          <ac:chgData name="Hao LIU" userId="3c201fea-61c1-45d2-8334-de12aa4fe61d" providerId="ADAL" clId="{E32AE542-D898-41B3-904A-55F9340CE0BB}" dt="2024-05-02T19:58:10.143" v="1351" actId="1076"/>
          <ac:cxnSpMkLst>
            <pc:docMk/>
            <pc:sldMk cId="1181528778" sldId="513"/>
            <ac:cxnSpMk id="30" creationId="{2538B827-EB66-46AB-CF79-D21749B16DD1}"/>
          </ac:cxnSpMkLst>
        </pc:cxnChg>
        <pc:cxnChg chg="add mod">
          <ac:chgData name="Hao LIU" userId="3c201fea-61c1-45d2-8334-de12aa4fe61d" providerId="ADAL" clId="{E32AE542-D898-41B3-904A-55F9340CE0BB}" dt="2024-05-02T20:01:50.480" v="1443" actId="1076"/>
          <ac:cxnSpMkLst>
            <pc:docMk/>
            <pc:sldMk cId="1181528778" sldId="513"/>
            <ac:cxnSpMk id="38" creationId="{5B14C0F0-A50A-B413-91E5-F6983942FD70}"/>
          </ac:cxnSpMkLst>
        </pc:cxnChg>
        <pc:cxnChg chg="add mod">
          <ac:chgData name="Hao LIU" userId="3c201fea-61c1-45d2-8334-de12aa4fe61d" providerId="ADAL" clId="{E32AE542-D898-41B3-904A-55F9340CE0BB}" dt="2024-05-02T20:06:01.009" v="1474" actId="14100"/>
          <ac:cxnSpMkLst>
            <pc:docMk/>
            <pc:sldMk cId="1181528778" sldId="513"/>
            <ac:cxnSpMk id="40" creationId="{E526A372-E0ED-0AA5-BD72-517870FC83A4}"/>
          </ac:cxnSpMkLst>
        </pc:cxnChg>
        <pc:cxnChg chg="add mod">
          <ac:chgData name="Hao LIU" userId="3c201fea-61c1-45d2-8334-de12aa4fe61d" providerId="ADAL" clId="{E32AE542-D898-41B3-904A-55F9340CE0BB}" dt="2024-05-02T20:06:11.644" v="1476" actId="1076"/>
          <ac:cxnSpMkLst>
            <pc:docMk/>
            <pc:sldMk cId="1181528778" sldId="513"/>
            <ac:cxnSpMk id="42" creationId="{81E6E3FF-B99A-EA29-C43B-B90A7CF61E54}"/>
          </ac:cxnSpMkLst>
        </pc:cxnChg>
      </pc:sldChg>
      <pc:sldChg chg="addSp delSp modSp mod addAnim delAnim modAnim">
        <pc:chgData name="Hao LIU" userId="3c201fea-61c1-45d2-8334-de12aa4fe61d" providerId="ADAL" clId="{E32AE542-D898-41B3-904A-55F9340CE0BB}" dt="2024-05-05T03:54:01.568" v="8049" actId="20577"/>
        <pc:sldMkLst>
          <pc:docMk/>
          <pc:sldMk cId="3361630019" sldId="514"/>
        </pc:sldMkLst>
        <pc:spChg chg="mod">
          <ac:chgData name="Hao LIU" userId="3c201fea-61c1-45d2-8334-de12aa4fe61d" providerId="ADAL" clId="{E32AE542-D898-41B3-904A-55F9340CE0BB}" dt="2024-05-04T20:30:52.430" v="6609" actId="1035"/>
          <ac:spMkLst>
            <pc:docMk/>
            <pc:sldMk cId="3361630019" sldId="514"/>
            <ac:spMk id="2" creationId="{3EC30DAF-C6FA-7B41-FFF0-769D7CA1FDFC}"/>
          </ac:spMkLst>
        </pc:spChg>
        <pc:spChg chg="mod">
          <ac:chgData name="Hao LIU" userId="3c201fea-61c1-45d2-8334-de12aa4fe61d" providerId="ADAL" clId="{E32AE542-D898-41B3-904A-55F9340CE0BB}" dt="2024-05-04T20:30:52.430" v="6609" actId="1035"/>
          <ac:spMkLst>
            <pc:docMk/>
            <pc:sldMk cId="3361630019" sldId="514"/>
            <ac:spMk id="5" creationId="{52BB669D-281E-6B4C-BDC7-2C37D8F25A30}"/>
          </ac:spMkLst>
        </pc:spChg>
        <pc:spChg chg="mod">
          <ac:chgData name="Hao LIU" userId="3c201fea-61c1-45d2-8334-de12aa4fe61d" providerId="ADAL" clId="{E32AE542-D898-41B3-904A-55F9340CE0BB}" dt="2024-05-04T20:30:52.430" v="6609" actId="1035"/>
          <ac:spMkLst>
            <pc:docMk/>
            <pc:sldMk cId="3361630019" sldId="514"/>
            <ac:spMk id="6" creationId="{7CEE9547-6FC5-F479-9135-FBE422CAA95B}"/>
          </ac:spMkLst>
        </pc:spChg>
        <pc:spChg chg="mod">
          <ac:chgData name="Hao LIU" userId="3c201fea-61c1-45d2-8334-de12aa4fe61d" providerId="ADAL" clId="{E32AE542-D898-41B3-904A-55F9340CE0BB}" dt="2024-05-04T20:30:52.430" v="6609" actId="1035"/>
          <ac:spMkLst>
            <pc:docMk/>
            <pc:sldMk cId="3361630019" sldId="514"/>
            <ac:spMk id="8" creationId="{8329BCFD-7AC0-B49A-575A-BA2EDAEAF999}"/>
          </ac:spMkLst>
        </pc:spChg>
        <pc:spChg chg="mod">
          <ac:chgData name="Hao LIU" userId="3c201fea-61c1-45d2-8334-de12aa4fe61d" providerId="ADAL" clId="{E32AE542-D898-41B3-904A-55F9340CE0BB}" dt="2024-05-04T20:30:52.430" v="6609" actId="1035"/>
          <ac:spMkLst>
            <pc:docMk/>
            <pc:sldMk cId="3361630019" sldId="514"/>
            <ac:spMk id="10" creationId="{66243291-B2CC-3913-8AA4-C4594C972B74}"/>
          </ac:spMkLst>
        </pc:spChg>
        <pc:spChg chg="mod">
          <ac:chgData name="Hao LIU" userId="3c201fea-61c1-45d2-8334-de12aa4fe61d" providerId="ADAL" clId="{E32AE542-D898-41B3-904A-55F9340CE0BB}" dt="2024-05-04T20:30:52.430" v="6609" actId="1035"/>
          <ac:spMkLst>
            <pc:docMk/>
            <pc:sldMk cId="3361630019" sldId="514"/>
            <ac:spMk id="11" creationId="{7D6B5EE4-96E8-05FE-86E9-8235557A9CF1}"/>
          </ac:spMkLst>
        </pc:spChg>
        <pc:spChg chg="mod">
          <ac:chgData name="Hao LIU" userId="3c201fea-61c1-45d2-8334-de12aa4fe61d" providerId="ADAL" clId="{E32AE542-D898-41B3-904A-55F9340CE0BB}" dt="2024-05-04T20:30:52.430" v="6609" actId="1035"/>
          <ac:spMkLst>
            <pc:docMk/>
            <pc:sldMk cId="3361630019" sldId="514"/>
            <ac:spMk id="12" creationId="{6B62D4A8-4385-1800-931A-495A78307A34}"/>
          </ac:spMkLst>
        </pc:spChg>
        <pc:spChg chg="mod">
          <ac:chgData name="Hao LIU" userId="3c201fea-61c1-45d2-8334-de12aa4fe61d" providerId="ADAL" clId="{E32AE542-D898-41B3-904A-55F9340CE0BB}" dt="2024-05-04T20:30:52.430" v="6609" actId="1035"/>
          <ac:spMkLst>
            <pc:docMk/>
            <pc:sldMk cId="3361630019" sldId="514"/>
            <ac:spMk id="13" creationId="{9D3C303E-964F-403B-1205-2739C7137027}"/>
          </ac:spMkLst>
        </pc:spChg>
        <pc:spChg chg="mod">
          <ac:chgData name="Hao LIU" userId="3c201fea-61c1-45d2-8334-de12aa4fe61d" providerId="ADAL" clId="{E32AE542-D898-41B3-904A-55F9340CE0BB}" dt="2024-05-04T20:30:52.430" v="6609" actId="1035"/>
          <ac:spMkLst>
            <pc:docMk/>
            <pc:sldMk cId="3361630019" sldId="514"/>
            <ac:spMk id="14" creationId="{E2B24803-1B5B-76F0-CBEF-E36D84CFAECD}"/>
          </ac:spMkLst>
        </pc:spChg>
        <pc:spChg chg="mod">
          <ac:chgData name="Hao LIU" userId="3c201fea-61c1-45d2-8334-de12aa4fe61d" providerId="ADAL" clId="{E32AE542-D898-41B3-904A-55F9340CE0BB}" dt="2024-05-04T20:30:52.430" v="6609" actId="1035"/>
          <ac:spMkLst>
            <pc:docMk/>
            <pc:sldMk cId="3361630019" sldId="514"/>
            <ac:spMk id="15" creationId="{35CE92F2-FF85-8873-4DFC-6B4D74570FF3}"/>
          </ac:spMkLst>
        </pc:spChg>
        <pc:spChg chg="mod">
          <ac:chgData name="Hao LIU" userId="3c201fea-61c1-45d2-8334-de12aa4fe61d" providerId="ADAL" clId="{E32AE542-D898-41B3-904A-55F9340CE0BB}" dt="2024-05-04T20:30:52.430" v="6609" actId="1035"/>
          <ac:spMkLst>
            <pc:docMk/>
            <pc:sldMk cId="3361630019" sldId="514"/>
            <ac:spMk id="16" creationId="{93028F32-8E76-188F-879E-6A2A30FC4A0D}"/>
          </ac:spMkLst>
        </pc:spChg>
        <pc:spChg chg="mod">
          <ac:chgData name="Hao LIU" userId="3c201fea-61c1-45d2-8334-de12aa4fe61d" providerId="ADAL" clId="{E32AE542-D898-41B3-904A-55F9340CE0BB}" dt="2024-05-04T20:30:52.430" v="6609" actId="1035"/>
          <ac:spMkLst>
            <pc:docMk/>
            <pc:sldMk cId="3361630019" sldId="514"/>
            <ac:spMk id="17" creationId="{D4080176-674C-1234-4D50-812AE425F134}"/>
          </ac:spMkLst>
        </pc:spChg>
        <pc:spChg chg="mod">
          <ac:chgData name="Hao LIU" userId="3c201fea-61c1-45d2-8334-de12aa4fe61d" providerId="ADAL" clId="{E32AE542-D898-41B3-904A-55F9340CE0BB}" dt="2024-05-04T20:30:52.430" v="6609" actId="1035"/>
          <ac:spMkLst>
            <pc:docMk/>
            <pc:sldMk cId="3361630019" sldId="514"/>
            <ac:spMk id="18" creationId="{B1630B9E-4842-8AE1-FBDF-7285843C40D8}"/>
          </ac:spMkLst>
        </pc:spChg>
        <pc:spChg chg="mod">
          <ac:chgData name="Hao LIU" userId="3c201fea-61c1-45d2-8334-de12aa4fe61d" providerId="ADAL" clId="{E32AE542-D898-41B3-904A-55F9340CE0BB}" dt="2024-05-04T20:30:52.430" v="6609" actId="1035"/>
          <ac:spMkLst>
            <pc:docMk/>
            <pc:sldMk cId="3361630019" sldId="514"/>
            <ac:spMk id="19" creationId="{0798AFF8-BF39-A7C1-E0FC-AB8551F78CD4}"/>
          </ac:spMkLst>
        </pc:spChg>
        <pc:spChg chg="mod">
          <ac:chgData name="Hao LIU" userId="3c201fea-61c1-45d2-8334-de12aa4fe61d" providerId="ADAL" clId="{E32AE542-D898-41B3-904A-55F9340CE0BB}" dt="2024-05-04T20:30:52.430" v="6609" actId="1035"/>
          <ac:spMkLst>
            <pc:docMk/>
            <pc:sldMk cId="3361630019" sldId="514"/>
            <ac:spMk id="22" creationId="{9D192A33-0006-9AC3-FBD3-51C494F95D33}"/>
          </ac:spMkLst>
        </pc:spChg>
        <pc:spChg chg="mod">
          <ac:chgData name="Hao LIU" userId="3c201fea-61c1-45d2-8334-de12aa4fe61d" providerId="ADAL" clId="{E32AE542-D898-41B3-904A-55F9340CE0BB}" dt="2024-05-04T20:30:52.430" v="6609" actId="1035"/>
          <ac:spMkLst>
            <pc:docMk/>
            <pc:sldMk cId="3361630019" sldId="514"/>
            <ac:spMk id="24" creationId="{DADDCCC1-7087-AD7B-A404-19512C04B5EA}"/>
          </ac:spMkLst>
        </pc:spChg>
        <pc:spChg chg="mod">
          <ac:chgData name="Hao LIU" userId="3c201fea-61c1-45d2-8334-de12aa4fe61d" providerId="ADAL" clId="{E32AE542-D898-41B3-904A-55F9340CE0BB}" dt="2024-05-05T03:54:01.568" v="8049" actId="20577"/>
          <ac:spMkLst>
            <pc:docMk/>
            <pc:sldMk cId="3361630019" sldId="514"/>
            <ac:spMk id="37" creationId="{E93F6B9E-1487-AE02-8B57-59BD20031299}"/>
          </ac:spMkLst>
        </pc:spChg>
        <pc:spChg chg="mod">
          <ac:chgData name="Hao LIU" userId="3c201fea-61c1-45d2-8334-de12aa4fe61d" providerId="ADAL" clId="{E32AE542-D898-41B3-904A-55F9340CE0BB}" dt="2024-05-04T20:30:52.430" v="6609" actId="1035"/>
          <ac:spMkLst>
            <pc:docMk/>
            <pc:sldMk cId="3361630019" sldId="514"/>
            <ac:spMk id="39" creationId="{0E77326A-8967-FCDC-0251-9BDE97B700C4}"/>
          </ac:spMkLst>
        </pc:spChg>
        <pc:spChg chg="mod">
          <ac:chgData name="Hao LIU" userId="3c201fea-61c1-45d2-8334-de12aa4fe61d" providerId="ADAL" clId="{E32AE542-D898-41B3-904A-55F9340CE0BB}" dt="2024-05-04T20:30:52.430" v="6609" actId="1035"/>
          <ac:spMkLst>
            <pc:docMk/>
            <pc:sldMk cId="3361630019" sldId="514"/>
            <ac:spMk id="41" creationId="{CFA03FF9-CDC3-012B-B04C-5A385106B964}"/>
          </ac:spMkLst>
        </pc:spChg>
        <pc:spChg chg="add del mod ord">
          <ac:chgData name="Hao LIU" userId="3c201fea-61c1-45d2-8334-de12aa4fe61d" providerId="ADAL" clId="{E32AE542-D898-41B3-904A-55F9340CE0BB}" dt="2024-05-04T20:28:02.323" v="6566" actId="478"/>
          <ac:spMkLst>
            <pc:docMk/>
            <pc:sldMk cId="3361630019" sldId="514"/>
            <ac:spMk id="44" creationId="{A1E65B1B-075A-8F21-A34C-BB22D0ADDCD4}"/>
          </ac:spMkLst>
        </pc:spChg>
        <pc:spChg chg="add del mod ord">
          <ac:chgData name="Hao LIU" userId="3c201fea-61c1-45d2-8334-de12aa4fe61d" providerId="ADAL" clId="{E32AE542-D898-41B3-904A-55F9340CE0BB}" dt="2024-05-04T20:28:02.323" v="6566" actId="478"/>
          <ac:spMkLst>
            <pc:docMk/>
            <pc:sldMk cId="3361630019" sldId="514"/>
            <ac:spMk id="45" creationId="{AC263658-8C23-34AE-E4A0-B15200372C91}"/>
          </ac:spMkLst>
        </pc:spChg>
        <pc:spChg chg="add del mod ord">
          <ac:chgData name="Hao LIU" userId="3c201fea-61c1-45d2-8334-de12aa4fe61d" providerId="ADAL" clId="{E32AE542-D898-41B3-904A-55F9340CE0BB}" dt="2024-05-04T20:28:02.323" v="6566" actId="478"/>
          <ac:spMkLst>
            <pc:docMk/>
            <pc:sldMk cId="3361630019" sldId="514"/>
            <ac:spMk id="46" creationId="{107FB913-111A-50C0-20E0-5066055C85A1}"/>
          </ac:spMkLst>
        </pc:spChg>
        <pc:spChg chg="add del mod ord">
          <ac:chgData name="Hao LIU" userId="3c201fea-61c1-45d2-8334-de12aa4fe61d" providerId="ADAL" clId="{E32AE542-D898-41B3-904A-55F9340CE0BB}" dt="2024-05-04T20:28:02.323" v="6566" actId="478"/>
          <ac:spMkLst>
            <pc:docMk/>
            <pc:sldMk cId="3361630019" sldId="514"/>
            <ac:spMk id="47" creationId="{88901F72-1246-082A-3872-64B7440785B3}"/>
          </ac:spMkLst>
        </pc:spChg>
        <pc:spChg chg="add del mod ord">
          <ac:chgData name="Hao LIU" userId="3c201fea-61c1-45d2-8334-de12aa4fe61d" providerId="ADAL" clId="{E32AE542-D898-41B3-904A-55F9340CE0BB}" dt="2024-05-04T20:28:02.323" v="6566" actId="478"/>
          <ac:spMkLst>
            <pc:docMk/>
            <pc:sldMk cId="3361630019" sldId="514"/>
            <ac:spMk id="48" creationId="{AD5018CD-DF05-5CF8-77B4-2E83A3842A1E}"/>
          </ac:spMkLst>
        </pc:spChg>
        <pc:spChg chg="add del mod ord">
          <ac:chgData name="Hao LIU" userId="3c201fea-61c1-45d2-8334-de12aa4fe61d" providerId="ADAL" clId="{E32AE542-D898-41B3-904A-55F9340CE0BB}" dt="2024-05-04T20:28:02.323" v="6566" actId="478"/>
          <ac:spMkLst>
            <pc:docMk/>
            <pc:sldMk cId="3361630019" sldId="514"/>
            <ac:spMk id="49" creationId="{CCDFB031-9A79-D413-FC49-F74213A65BD0}"/>
          </ac:spMkLst>
        </pc:spChg>
        <pc:spChg chg="add del mod ord">
          <ac:chgData name="Hao LIU" userId="3c201fea-61c1-45d2-8334-de12aa4fe61d" providerId="ADAL" clId="{E32AE542-D898-41B3-904A-55F9340CE0BB}" dt="2024-05-04T20:28:02.323" v="6566" actId="478"/>
          <ac:spMkLst>
            <pc:docMk/>
            <pc:sldMk cId="3361630019" sldId="514"/>
            <ac:spMk id="50" creationId="{02B4FCA8-E9CD-150E-4278-3196B2DAD6A4}"/>
          </ac:spMkLst>
        </pc:spChg>
        <pc:spChg chg="add del mod ord">
          <ac:chgData name="Hao LIU" userId="3c201fea-61c1-45d2-8334-de12aa4fe61d" providerId="ADAL" clId="{E32AE542-D898-41B3-904A-55F9340CE0BB}" dt="2024-05-04T20:28:02.323" v="6566" actId="478"/>
          <ac:spMkLst>
            <pc:docMk/>
            <pc:sldMk cId="3361630019" sldId="514"/>
            <ac:spMk id="51" creationId="{6511C0B4-BE16-EFF1-D19F-4178B6F5BBAC}"/>
          </ac:spMkLst>
        </pc:spChg>
        <pc:spChg chg="add del mod ord">
          <ac:chgData name="Hao LIU" userId="3c201fea-61c1-45d2-8334-de12aa4fe61d" providerId="ADAL" clId="{E32AE542-D898-41B3-904A-55F9340CE0BB}" dt="2024-05-04T20:28:02.323" v="6566" actId="478"/>
          <ac:spMkLst>
            <pc:docMk/>
            <pc:sldMk cId="3361630019" sldId="514"/>
            <ac:spMk id="52" creationId="{1AC59AE4-744B-EF0C-CA33-465D54F5E840}"/>
          </ac:spMkLst>
        </pc:spChg>
        <pc:spChg chg="add mod">
          <ac:chgData name="Hao LIU" userId="3c201fea-61c1-45d2-8334-de12aa4fe61d" providerId="ADAL" clId="{E32AE542-D898-41B3-904A-55F9340CE0BB}" dt="2024-05-04T20:28:24.519" v="6568"/>
          <ac:spMkLst>
            <pc:docMk/>
            <pc:sldMk cId="3361630019" sldId="514"/>
            <ac:spMk id="54" creationId="{A79D727F-76A1-ADF9-184A-35F6046D1133}"/>
          </ac:spMkLst>
        </pc:spChg>
        <pc:spChg chg="add mod">
          <ac:chgData name="Hao LIU" userId="3c201fea-61c1-45d2-8334-de12aa4fe61d" providerId="ADAL" clId="{E32AE542-D898-41B3-904A-55F9340CE0BB}" dt="2024-05-04T20:28:24.519" v="6568"/>
          <ac:spMkLst>
            <pc:docMk/>
            <pc:sldMk cId="3361630019" sldId="514"/>
            <ac:spMk id="55" creationId="{B13FBA8C-EAAB-ADA2-3A25-3A2EF24CAFBD}"/>
          </ac:spMkLst>
        </pc:spChg>
        <pc:spChg chg="add mod">
          <ac:chgData name="Hao LIU" userId="3c201fea-61c1-45d2-8334-de12aa4fe61d" providerId="ADAL" clId="{E32AE542-D898-41B3-904A-55F9340CE0BB}" dt="2024-05-04T20:28:24.519" v="6568"/>
          <ac:spMkLst>
            <pc:docMk/>
            <pc:sldMk cId="3361630019" sldId="514"/>
            <ac:spMk id="56" creationId="{2822D348-045E-7EAB-FCF0-3014E4BDA464}"/>
          </ac:spMkLst>
        </pc:spChg>
        <pc:spChg chg="add mod">
          <ac:chgData name="Hao LIU" userId="3c201fea-61c1-45d2-8334-de12aa4fe61d" providerId="ADAL" clId="{E32AE542-D898-41B3-904A-55F9340CE0BB}" dt="2024-05-04T20:28:24.519" v="6568"/>
          <ac:spMkLst>
            <pc:docMk/>
            <pc:sldMk cId="3361630019" sldId="514"/>
            <ac:spMk id="57" creationId="{910AEA2C-CACD-F2E0-0674-B90991FCDC3B}"/>
          </ac:spMkLst>
        </pc:spChg>
        <pc:spChg chg="add mod">
          <ac:chgData name="Hao LIU" userId="3c201fea-61c1-45d2-8334-de12aa4fe61d" providerId="ADAL" clId="{E32AE542-D898-41B3-904A-55F9340CE0BB}" dt="2024-05-04T20:28:24.519" v="6568"/>
          <ac:spMkLst>
            <pc:docMk/>
            <pc:sldMk cId="3361630019" sldId="514"/>
            <ac:spMk id="58" creationId="{6D91BD69-FED4-B9DA-C962-0D2FA6E00917}"/>
          </ac:spMkLst>
        </pc:spChg>
        <pc:spChg chg="add mod">
          <ac:chgData name="Hao LIU" userId="3c201fea-61c1-45d2-8334-de12aa4fe61d" providerId="ADAL" clId="{E32AE542-D898-41B3-904A-55F9340CE0BB}" dt="2024-05-04T20:28:24.519" v="6568"/>
          <ac:spMkLst>
            <pc:docMk/>
            <pc:sldMk cId="3361630019" sldId="514"/>
            <ac:spMk id="59" creationId="{F86494E1-7402-3BA9-B523-C93F452FEF4C}"/>
          </ac:spMkLst>
        </pc:spChg>
        <pc:spChg chg="add mod">
          <ac:chgData name="Hao LIU" userId="3c201fea-61c1-45d2-8334-de12aa4fe61d" providerId="ADAL" clId="{E32AE542-D898-41B3-904A-55F9340CE0BB}" dt="2024-05-04T20:28:24.519" v="6568"/>
          <ac:spMkLst>
            <pc:docMk/>
            <pc:sldMk cId="3361630019" sldId="514"/>
            <ac:spMk id="60" creationId="{3B45D6BA-371A-3200-55AD-B6B1B87B4991}"/>
          </ac:spMkLst>
        </pc:spChg>
        <pc:spChg chg="add mod">
          <ac:chgData name="Hao LIU" userId="3c201fea-61c1-45d2-8334-de12aa4fe61d" providerId="ADAL" clId="{E32AE542-D898-41B3-904A-55F9340CE0BB}" dt="2024-05-04T20:28:24.519" v="6568"/>
          <ac:spMkLst>
            <pc:docMk/>
            <pc:sldMk cId="3361630019" sldId="514"/>
            <ac:spMk id="61" creationId="{F600517F-CE91-D727-D98F-6B439AC99E05}"/>
          </ac:spMkLst>
        </pc:spChg>
        <pc:spChg chg="add mod">
          <ac:chgData name="Hao LIU" userId="3c201fea-61c1-45d2-8334-de12aa4fe61d" providerId="ADAL" clId="{E32AE542-D898-41B3-904A-55F9340CE0BB}" dt="2024-05-04T20:28:24.519" v="6568"/>
          <ac:spMkLst>
            <pc:docMk/>
            <pc:sldMk cId="3361630019" sldId="514"/>
            <ac:spMk id="62" creationId="{6DCE6738-DCFE-2B3D-32E6-B504C43BD73A}"/>
          </ac:spMkLst>
        </pc:spChg>
        <pc:spChg chg="add mod">
          <ac:chgData name="Hao LIU" userId="3c201fea-61c1-45d2-8334-de12aa4fe61d" providerId="ADAL" clId="{E32AE542-D898-41B3-904A-55F9340CE0BB}" dt="2024-05-04T20:28:39.699" v="6570"/>
          <ac:spMkLst>
            <pc:docMk/>
            <pc:sldMk cId="3361630019" sldId="514"/>
            <ac:spMk id="71" creationId="{5C8F868A-B3E8-EAE8-AE0C-4CEB03A2A256}"/>
          </ac:spMkLst>
        </pc:spChg>
        <pc:spChg chg="add mod">
          <ac:chgData name="Hao LIU" userId="3c201fea-61c1-45d2-8334-de12aa4fe61d" providerId="ADAL" clId="{E32AE542-D898-41B3-904A-55F9340CE0BB}" dt="2024-05-04T20:28:39.699" v="6570"/>
          <ac:spMkLst>
            <pc:docMk/>
            <pc:sldMk cId="3361630019" sldId="514"/>
            <ac:spMk id="72" creationId="{40E922F5-EFDF-7DDC-F5F4-6B632856E885}"/>
          </ac:spMkLst>
        </pc:spChg>
        <pc:spChg chg="add mod">
          <ac:chgData name="Hao LIU" userId="3c201fea-61c1-45d2-8334-de12aa4fe61d" providerId="ADAL" clId="{E32AE542-D898-41B3-904A-55F9340CE0BB}" dt="2024-05-04T20:28:39.699" v="6570"/>
          <ac:spMkLst>
            <pc:docMk/>
            <pc:sldMk cId="3361630019" sldId="514"/>
            <ac:spMk id="73" creationId="{FEC5AE85-1855-7AC2-779C-58C90E42283B}"/>
          </ac:spMkLst>
        </pc:spChg>
        <pc:spChg chg="add mod">
          <ac:chgData name="Hao LIU" userId="3c201fea-61c1-45d2-8334-de12aa4fe61d" providerId="ADAL" clId="{E32AE542-D898-41B3-904A-55F9340CE0BB}" dt="2024-05-04T20:28:39.699" v="6570"/>
          <ac:spMkLst>
            <pc:docMk/>
            <pc:sldMk cId="3361630019" sldId="514"/>
            <ac:spMk id="74" creationId="{525E38BB-53D5-0AD4-B847-2321F234615C}"/>
          </ac:spMkLst>
        </pc:spChg>
        <pc:spChg chg="add mod">
          <ac:chgData name="Hao LIU" userId="3c201fea-61c1-45d2-8334-de12aa4fe61d" providerId="ADAL" clId="{E32AE542-D898-41B3-904A-55F9340CE0BB}" dt="2024-05-04T20:28:39.699" v="6570"/>
          <ac:spMkLst>
            <pc:docMk/>
            <pc:sldMk cId="3361630019" sldId="514"/>
            <ac:spMk id="75" creationId="{3034EC55-D264-03C9-2AB5-43F5C11AA240}"/>
          </ac:spMkLst>
        </pc:spChg>
        <pc:spChg chg="add mod">
          <ac:chgData name="Hao LIU" userId="3c201fea-61c1-45d2-8334-de12aa4fe61d" providerId="ADAL" clId="{E32AE542-D898-41B3-904A-55F9340CE0BB}" dt="2024-05-04T20:28:39.699" v="6570"/>
          <ac:spMkLst>
            <pc:docMk/>
            <pc:sldMk cId="3361630019" sldId="514"/>
            <ac:spMk id="76" creationId="{E7DC0910-DC01-25C4-1650-FB3820BA399D}"/>
          </ac:spMkLst>
        </pc:spChg>
        <pc:spChg chg="add mod">
          <ac:chgData name="Hao LIU" userId="3c201fea-61c1-45d2-8334-de12aa4fe61d" providerId="ADAL" clId="{E32AE542-D898-41B3-904A-55F9340CE0BB}" dt="2024-05-04T20:28:39.699" v="6570"/>
          <ac:spMkLst>
            <pc:docMk/>
            <pc:sldMk cId="3361630019" sldId="514"/>
            <ac:spMk id="77" creationId="{5C40A038-B5C7-9C6E-66CA-7A7734D3E99F}"/>
          </ac:spMkLst>
        </pc:spChg>
        <pc:spChg chg="add mod">
          <ac:chgData name="Hao LIU" userId="3c201fea-61c1-45d2-8334-de12aa4fe61d" providerId="ADAL" clId="{E32AE542-D898-41B3-904A-55F9340CE0BB}" dt="2024-05-04T20:28:39.699" v="6570"/>
          <ac:spMkLst>
            <pc:docMk/>
            <pc:sldMk cId="3361630019" sldId="514"/>
            <ac:spMk id="78" creationId="{AC8B7CE3-3E11-23C8-67AD-835902292079}"/>
          </ac:spMkLst>
        </pc:spChg>
        <pc:spChg chg="add mod">
          <ac:chgData name="Hao LIU" userId="3c201fea-61c1-45d2-8334-de12aa4fe61d" providerId="ADAL" clId="{E32AE542-D898-41B3-904A-55F9340CE0BB}" dt="2024-05-04T20:28:39.699" v="6570"/>
          <ac:spMkLst>
            <pc:docMk/>
            <pc:sldMk cId="3361630019" sldId="514"/>
            <ac:spMk id="79" creationId="{49FF9490-14BD-05B6-EE03-E144D35869DC}"/>
          </ac:spMkLst>
        </pc:spChg>
        <pc:spChg chg="add mod ord">
          <ac:chgData name="Hao LIU" userId="3c201fea-61c1-45d2-8334-de12aa4fe61d" providerId="ADAL" clId="{E32AE542-D898-41B3-904A-55F9340CE0BB}" dt="2024-05-04T20:30:19.477" v="6577" actId="167"/>
          <ac:spMkLst>
            <pc:docMk/>
            <pc:sldMk cId="3361630019" sldId="514"/>
            <ac:spMk id="81" creationId="{59AF77D8-96FA-AFDD-6366-4735CD9D8EEA}"/>
          </ac:spMkLst>
        </pc:spChg>
        <pc:spChg chg="add mod ord">
          <ac:chgData name="Hao LIU" userId="3c201fea-61c1-45d2-8334-de12aa4fe61d" providerId="ADAL" clId="{E32AE542-D898-41B3-904A-55F9340CE0BB}" dt="2024-05-04T20:30:19.477" v="6577" actId="167"/>
          <ac:spMkLst>
            <pc:docMk/>
            <pc:sldMk cId="3361630019" sldId="514"/>
            <ac:spMk id="82" creationId="{11EB6C41-929C-8585-6FE7-8032A66A89DD}"/>
          </ac:spMkLst>
        </pc:spChg>
        <pc:spChg chg="add mod ord">
          <ac:chgData name="Hao LIU" userId="3c201fea-61c1-45d2-8334-de12aa4fe61d" providerId="ADAL" clId="{E32AE542-D898-41B3-904A-55F9340CE0BB}" dt="2024-05-04T20:30:19.477" v="6577" actId="167"/>
          <ac:spMkLst>
            <pc:docMk/>
            <pc:sldMk cId="3361630019" sldId="514"/>
            <ac:spMk id="83" creationId="{F55CAC26-ACB6-D0F8-DBD8-49C5B7046E18}"/>
          </ac:spMkLst>
        </pc:spChg>
        <pc:spChg chg="add mod ord">
          <ac:chgData name="Hao LIU" userId="3c201fea-61c1-45d2-8334-de12aa4fe61d" providerId="ADAL" clId="{E32AE542-D898-41B3-904A-55F9340CE0BB}" dt="2024-05-04T20:30:19.477" v="6577" actId="167"/>
          <ac:spMkLst>
            <pc:docMk/>
            <pc:sldMk cId="3361630019" sldId="514"/>
            <ac:spMk id="84" creationId="{FD9F97D0-182A-A510-2BE6-67D4A3F2939D}"/>
          </ac:spMkLst>
        </pc:spChg>
        <pc:spChg chg="add mod ord">
          <ac:chgData name="Hao LIU" userId="3c201fea-61c1-45d2-8334-de12aa4fe61d" providerId="ADAL" clId="{E32AE542-D898-41B3-904A-55F9340CE0BB}" dt="2024-05-04T20:30:19.477" v="6577" actId="167"/>
          <ac:spMkLst>
            <pc:docMk/>
            <pc:sldMk cId="3361630019" sldId="514"/>
            <ac:spMk id="85" creationId="{58FBB78F-D98C-5533-C019-E61094F7153C}"/>
          </ac:spMkLst>
        </pc:spChg>
        <pc:spChg chg="add mod ord">
          <ac:chgData name="Hao LIU" userId="3c201fea-61c1-45d2-8334-de12aa4fe61d" providerId="ADAL" clId="{E32AE542-D898-41B3-904A-55F9340CE0BB}" dt="2024-05-04T20:30:19.477" v="6577" actId="167"/>
          <ac:spMkLst>
            <pc:docMk/>
            <pc:sldMk cId="3361630019" sldId="514"/>
            <ac:spMk id="86" creationId="{3557344D-405C-353A-A0DE-720ECA6793BF}"/>
          </ac:spMkLst>
        </pc:spChg>
        <pc:spChg chg="add mod ord">
          <ac:chgData name="Hao LIU" userId="3c201fea-61c1-45d2-8334-de12aa4fe61d" providerId="ADAL" clId="{E32AE542-D898-41B3-904A-55F9340CE0BB}" dt="2024-05-04T20:30:19.477" v="6577" actId="167"/>
          <ac:spMkLst>
            <pc:docMk/>
            <pc:sldMk cId="3361630019" sldId="514"/>
            <ac:spMk id="87" creationId="{A04846A4-62B8-1636-BE0B-38B3D4CECF6F}"/>
          </ac:spMkLst>
        </pc:spChg>
        <pc:spChg chg="add mod ord">
          <ac:chgData name="Hao LIU" userId="3c201fea-61c1-45d2-8334-de12aa4fe61d" providerId="ADAL" clId="{E32AE542-D898-41B3-904A-55F9340CE0BB}" dt="2024-05-04T20:30:19.477" v="6577" actId="167"/>
          <ac:spMkLst>
            <pc:docMk/>
            <pc:sldMk cId="3361630019" sldId="514"/>
            <ac:spMk id="88" creationId="{AB9D5952-8052-5DE0-8382-D343362E050F}"/>
          </ac:spMkLst>
        </pc:spChg>
        <pc:spChg chg="add mod ord">
          <ac:chgData name="Hao LIU" userId="3c201fea-61c1-45d2-8334-de12aa4fe61d" providerId="ADAL" clId="{E32AE542-D898-41B3-904A-55F9340CE0BB}" dt="2024-05-04T20:30:19.477" v="6577" actId="167"/>
          <ac:spMkLst>
            <pc:docMk/>
            <pc:sldMk cId="3361630019" sldId="514"/>
            <ac:spMk id="89" creationId="{33A649AF-734E-F884-D342-7BE90737DDF5}"/>
          </ac:spMkLst>
        </pc:spChg>
        <pc:graphicFrameChg chg="add del mod">
          <ac:chgData name="Hao LIU" userId="3c201fea-61c1-45d2-8334-de12aa4fe61d" providerId="ADAL" clId="{E32AE542-D898-41B3-904A-55F9340CE0BB}" dt="2024-05-04T20:30:52.430" v="6609" actId="1035"/>
          <ac:graphicFrameMkLst>
            <pc:docMk/>
            <pc:sldMk cId="3361630019" sldId="514"/>
            <ac:graphicFrameMk id="7" creationId="{D4F3DB7B-59E4-D8F4-0772-7FA54526830E}"/>
          </ac:graphicFrameMkLst>
        </pc:graphicFrameChg>
        <pc:graphicFrameChg chg="add del mod ord">
          <ac:chgData name="Hao LIU" userId="3c201fea-61c1-45d2-8334-de12aa4fe61d" providerId="ADAL" clId="{E32AE542-D898-41B3-904A-55F9340CE0BB}" dt="2024-05-04T20:28:02.323" v="6566" actId="478"/>
          <ac:graphicFrameMkLst>
            <pc:docMk/>
            <pc:sldMk cId="3361630019" sldId="514"/>
            <ac:graphicFrameMk id="43" creationId="{0EEF4AF4-70B1-3E06-F3DA-01B5FCAD7894}"/>
          </ac:graphicFrameMkLst>
        </pc:graphicFrameChg>
        <pc:graphicFrameChg chg="add mod">
          <ac:chgData name="Hao LIU" userId="3c201fea-61c1-45d2-8334-de12aa4fe61d" providerId="ADAL" clId="{E32AE542-D898-41B3-904A-55F9340CE0BB}" dt="2024-05-04T20:28:24.519" v="6568"/>
          <ac:graphicFrameMkLst>
            <pc:docMk/>
            <pc:sldMk cId="3361630019" sldId="514"/>
            <ac:graphicFrameMk id="53" creationId="{5EB20548-F30F-8C28-D525-9AA12BF43B5F}"/>
          </ac:graphicFrameMkLst>
        </pc:graphicFrameChg>
        <pc:graphicFrameChg chg="add mod">
          <ac:chgData name="Hao LIU" userId="3c201fea-61c1-45d2-8334-de12aa4fe61d" providerId="ADAL" clId="{E32AE542-D898-41B3-904A-55F9340CE0BB}" dt="2024-05-04T20:28:39.699" v="6570"/>
          <ac:graphicFrameMkLst>
            <pc:docMk/>
            <pc:sldMk cId="3361630019" sldId="514"/>
            <ac:graphicFrameMk id="70" creationId="{5C0CA6E9-4FFF-27C6-C213-ADA4C79F7F3C}"/>
          </ac:graphicFrameMkLst>
        </pc:graphicFrameChg>
        <pc:graphicFrameChg chg="add mod ord">
          <ac:chgData name="Hao LIU" userId="3c201fea-61c1-45d2-8334-de12aa4fe61d" providerId="ADAL" clId="{E32AE542-D898-41B3-904A-55F9340CE0BB}" dt="2024-05-04T20:30:19.477" v="6577" actId="167"/>
          <ac:graphicFrameMkLst>
            <pc:docMk/>
            <pc:sldMk cId="3361630019" sldId="514"/>
            <ac:graphicFrameMk id="80" creationId="{0563F77D-C3D2-7A89-A721-A4F372B41A7D}"/>
          </ac:graphicFrameMkLst>
        </pc:graphicFrameChg>
        <pc:cxnChg chg="del">
          <ac:chgData name="Hao LIU" userId="3c201fea-61c1-45d2-8334-de12aa4fe61d" providerId="ADAL" clId="{E32AE542-D898-41B3-904A-55F9340CE0BB}" dt="2024-05-04T20:28:02.323" v="6566" actId="478"/>
          <ac:cxnSpMkLst>
            <pc:docMk/>
            <pc:sldMk cId="3361630019" sldId="514"/>
            <ac:cxnSpMk id="9" creationId="{FE84D90F-6755-F5FE-AF15-A5A2159ADE38}"/>
          </ac:cxnSpMkLst>
        </pc:cxnChg>
        <pc:cxnChg chg="del">
          <ac:chgData name="Hao LIU" userId="3c201fea-61c1-45d2-8334-de12aa4fe61d" providerId="ADAL" clId="{E32AE542-D898-41B3-904A-55F9340CE0BB}" dt="2024-05-04T20:28:02.323" v="6566" actId="478"/>
          <ac:cxnSpMkLst>
            <pc:docMk/>
            <pc:sldMk cId="3361630019" sldId="514"/>
            <ac:cxnSpMk id="20" creationId="{CA582085-BD44-ED41-1343-6EB564DBAA81}"/>
          </ac:cxnSpMkLst>
        </pc:cxnChg>
        <pc:cxnChg chg="del">
          <ac:chgData name="Hao LIU" userId="3c201fea-61c1-45d2-8334-de12aa4fe61d" providerId="ADAL" clId="{E32AE542-D898-41B3-904A-55F9340CE0BB}" dt="2024-05-04T20:28:02.323" v="6566" actId="478"/>
          <ac:cxnSpMkLst>
            <pc:docMk/>
            <pc:sldMk cId="3361630019" sldId="514"/>
            <ac:cxnSpMk id="21" creationId="{C9CAD826-B362-3A33-AC60-50665442BB83}"/>
          </ac:cxnSpMkLst>
        </pc:cxnChg>
        <pc:cxnChg chg="del">
          <ac:chgData name="Hao LIU" userId="3c201fea-61c1-45d2-8334-de12aa4fe61d" providerId="ADAL" clId="{E32AE542-D898-41B3-904A-55F9340CE0BB}" dt="2024-05-04T20:28:02.323" v="6566" actId="478"/>
          <ac:cxnSpMkLst>
            <pc:docMk/>
            <pc:sldMk cId="3361630019" sldId="514"/>
            <ac:cxnSpMk id="26" creationId="{0EFF7777-4176-787A-4948-73FCF890A383}"/>
          </ac:cxnSpMkLst>
        </pc:cxnChg>
        <pc:cxnChg chg="del">
          <ac:chgData name="Hao LIU" userId="3c201fea-61c1-45d2-8334-de12aa4fe61d" providerId="ADAL" clId="{E32AE542-D898-41B3-904A-55F9340CE0BB}" dt="2024-05-04T20:28:02.323" v="6566" actId="478"/>
          <ac:cxnSpMkLst>
            <pc:docMk/>
            <pc:sldMk cId="3361630019" sldId="514"/>
            <ac:cxnSpMk id="27" creationId="{290D1B10-F3B3-3856-FB43-613C487336AD}"/>
          </ac:cxnSpMkLst>
        </pc:cxnChg>
        <pc:cxnChg chg="del">
          <ac:chgData name="Hao LIU" userId="3c201fea-61c1-45d2-8334-de12aa4fe61d" providerId="ADAL" clId="{E32AE542-D898-41B3-904A-55F9340CE0BB}" dt="2024-05-04T20:28:02.323" v="6566" actId="478"/>
          <ac:cxnSpMkLst>
            <pc:docMk/>
            <pc:sldMk cId="3361630019" sldId="514"/>
            <ac:cxnSpMk id="28" creationId="{E3CE1BC9-DF67-3052-4E06-15F7F3C136A0}"/>
          </ac:cxnSpMkLst>
        </pc:cxnChg>
        <pc:cxnChg chg="del">
          <ac:chgData name="Hao LIU" userId="3c201fea-61c1-45d2-8334-de12aa4fe61d" providerId="ADAL" clId="{E32AE542-D898-41B3-904A-55F9340CE0BB}" dt="2024-05-04T20:28:02.323" v="6566" actId="478"/>
          <ac:cxnSpMkLst>
            <pc:docMk/>
            <pc:sldMk cId="3361630019" sldId="514"/>
            <ac:cxnSpMk id="29" creationId="{E6B6B67C-6311-F850-255A-D95035DB4495}"/>
          </ac:cxnSpMkLst>
        </pc:cxnChg>
        <pc:cxnChg chg="add mod">
          <ac:chgData name="Hao LIU" userId="3c201fea-61c1-45d2-8334-de12aa4fe61d" providerId="ADAL" clId="{E32AE542-D898-41B3-904A-55F9340CE0BB}" dt="2024-05-04T20:28:24.519" v="6568"/>
          <ac:cxnSpMkLst>
            <pc:docMk/>
            <pc:sldMk cId="3361630019" sldId="514"/>
            <ac:cxnSpMk id="63" creationId="{079F2B7A-A38A-F593-DE15-DBF1D386FAE1}"/>
          </ac:cxnSpMkLst>
        </pc:cxnChg>
        <pc:cxnChg chg="add mod">
          <ac:chgData name="Hao LIU" userId="3c201fea-61c1-45d2-8334-de12aa4fe61d" providerId="ADAL" clId="{E32AE542-D898-41B3-904A-55F9340CE0BB}" dt="2024-05-04T20:28:24.519" v="6568"/>
          <ac:cxnSpMkLst>
            <pc:docMk/>
            <pc:sldMk cId="3361630019" sldId="514"/>
            <ac:cxnSpMk id="64" creationId="{51D7AE38-2C2E-23CE-3F34-F6137256080C}"/>
          </ac:cxnSpMkLst>
        </pc:cxnChg>
        <pc:cxnChg chg="add mod">
          <ac:chgData name="Hao LIU" userId="3c201fea-61c1-45d2-8334-de12aa4fe61d" providerId="ADAL" clId="{E32AE542-D898-41B3-904A-55F9340CE0BB}" dt="2024-05-04T20:28:24.519" v="6568"/>
          <ac:cxnSpMkLst>
            <pc:docMk/>
            <pc:sldMk cId="3361630019" sldId="514"/>
            <ac:cxnSpMk id="65" creationId="{327BE86C-668E-C2DD-D47E-87ECDEBCBCE1}"/>
          </ac:cxnSpMkLst>
        </pc:cxnChg>
        <pc:cxnChg chg="add mod">
          <ac:chgData name="Hao LIU" userId="3c201fea-61c1-45d2-8334-de12aa4fe61d" providerId="ADAL" clId="{E32AE542-D898-41B3-904A-55F9340CE0BB}" dt="2024-05-04T20:28:24.519" v="6568"/>
          <ac:cxnSpMkLst>
            <pc:docMk/>
            <pc:sldMk cId="3361630019" sldId="514"/>
            <ac:cxnSpMk id="66" creationId="{2DA00215-86CF-0665-4B5B-E955EBB2C207}"/>
          </ac:cxnSpMkLst>
        </pc:cxnChg>
        <pc:cxnChg chg="add mod">
          <ac:chgData name="Hao LIU" userId="3c201fea-61c1-45d2-8334-de12aa4fe61d" providerId="ADAL" clId="{E32AE542-D898-41B3-904A-55F9340CE0BB}" dt="2024-05-04T20:28:24.519" v="6568"/>
          <ac:cxnSpMkLst>
            <pc:docMk/>
            <pc:sldMk cId="3361630019" sldId="514"/>
            <ac:cxnSpMk id="67" creationId="{52CFE30A-2247-5B12-163D-32E0FBE62511}"/>
          </ac:cxnSpMkLst>
        </pc:cxnChg>
        <pc:cxnChg chg="add mod">
          <ac:chgData name="Hao LIU" userId="3c201fea-61c1-45d2-8334-de12aa4fe61d" providerId="ADAL" clId="{E32AE542-D898-41B3-904A-55F9340CE0BB}" dt="2024-05-04T20:28:24.519" v="6568"/>
          <ac:cxnSpMkLst>
            <pc:docMk/>
            <pc:sldMk cId="3361630019" sldId="514"/>
            <ac:cxnSpMk id="68" creationId="{14E45CE2-19CE-2FF8-9CDD-B5EF0644D4ED}"/>
          </ac:cxnSpMkLst>
        </pc:cxnChg>
        <pc:cxnChg chg="add mod">
          <ac:chgData name="Hao LIU" userId="3c201fea-61c1-45d2-8334-de12aa4fe61d" providerId="ADAL" clId="{E32AE542-D898-41B3-904A-55F9340CE0BB}" dt="2024-05-04T20:28:24.519" v="6568"/>
          <ac:cxnSpMkLst>
            <pc:docMk/>
            <pc:sldMk cId="3361630019" sldId="514"/>
            <ac:cxnSpMk id="69" creationId="{0ECD1A10-1E89-A9F7-3375-E589042B0629}"/>
          </ac:cxnSpMkLst>
        </pc:cxnChg>
      </pc:sldChg>
      <pc:sldChg chg="del">
        <pc:chgData name="Hao LIU" userId="3c201fea-61c1-45d2-8334-de12aa4fe61d" providerId="ADAL" clId="{E32AE542-D898-41B3-904A-55F9340CE0BB}" dt="2024-05-05T03:16:38.355" v="6935" actId="47"/>
        <pc:sldMkLst>
          <pc:docMk/>
          <pc:sldMk cId="3189749096" sldId="515"/>
        </pc:sldMkLst>
      </pc:sldChg>
      <pc:sldChg chg="modSp mod">
        <pc:chgData name="Hao LIU" userId="3c201fea-61c1-45d2-8334-de12aa4fe61d" providerId="ADAL" clId="{E32AE542-D898-41B3-904A-55F9340CE0BB}" dt="2024-05-05T03:34:05.283" v="7677" actId="20577"/>
        <pc:sldMkLst>
          <pc:docMk/>
          <pc:sldMk cId="1925456614" sldId="516"/>
        </pc:sldMkLst>
        <pc:spChg chg="mod">
          <ac:chgData name="Hao LIU" userId="3c201fea-61c1-45d2-8334-de12aa4fe61d" providerId="ADAL" clId="{E32AE542-D898-41B3-904A-55F9340CE0BB}" dt="2024-05-05T03:34:02.293" v="7669" actId="20577"/>
          <ac:spMkLst>
            <pc:docMk/>
            <pc:sldMk cId="1925456614" sldId="516"/>
            <ac:spMk id="2" creationId="{29C16D7C-F946-356E-0D76-5125CCC43C40}"/>
          </ac:spMkLst>
        </pc:spChg>
        <pc:spChg chg="mod">
          <ac:chgData name="Hao LIU" userId="3c201fea-61c1-45d2-8334-de12aa4fe61d" providerId="ADAL" clId="{E32AE542-D898-41B3-904A-55F9340CE0BB}" dt="2024-05-05T03:34:05.283" v="7677" actId="20577"/>
          <ac:spMkLst>
            <pc:docMk/>
            <pc:sldMk cId="1925456614" sldId="516"/>
            <ac:spMk id="3" creationId="{7022A938-E44F-0EC7-F59E-D6BEF858CB19}"/>
          </ac:spMkLst>
        </pc:spChg>
      </pc:sldChg>
      <pc:sldChg chg="modSp">
        <pc:chgData name="Hao LIU" userId="3c201fea-61c1-45d2-8334-de12aa4fe61d" providerId="ADAL" clId="{E32AE542-D898-41B3-904A-55F9340CE0BB}" dt="2024-05-05T03:35:08.941" v="7734" actId="20577"/>
        <pc:sldMkLst>
          <pc:docMk/>
          <pc:sldMk cId="749326593" sldId="517"/>
        </pc:sldMkLst>
        <pc:spChg chg="mod">
          <ac:chgData name="Hao LIU" userId="3c201fea-61c1-45d2-8334-de12aa4fe61d" providerId="ADAL" clId="{E32AE542-D898-41B3-904A-55F9340CE0BB}" dt="2024-05-05T03:35:08.941" v="7734" actId="20577"/>
          <ac:spMkLst>
            <pc:docMk/>
            <pc:sldMk cId="749326593" sldId="517"/>
            <ac:spMk id="3" creationId="{7022A938-E44F-0EC7-F59E-D6BEF858CB19}"/>
          </ac:spMkLst>
        </pc:spChg>
      </pc:sldChg>
      <pc:sldChg chg="modSp mod">
        <pc:chgData name="Hao LIU" userId="3c201fea-61c1-45d2-8334-de12aa4fe61d" providerId="ADAL" clId="{E32AE542-D898-41B3-904A-55F9340CE0BB}" dt="2024-05-04T16:10:01.919" v="3993" actId="1582"/>
        <pc:sldMkLst>
          <pc:docMk/>
          <pc:sldMk cId="1281440724" sldId="520"/>
        </pc:sldMkLst>
        <pc:spChg chg="mod">
          <ac:chgData name="Hao LIU" userId="3c201fea-61c1-45d2-8334-de12aa4fe61d" providerId="ADAL" clId="{E32AE542-D898-41B3-904A-55F9340CE0BB}" dt="2024-05-04T16:10:01.919" v="3993" actId="1582"/>
          <ac:spMkLst>
            <pc:docMk/>
            <pc:sldMk cId="1281440724" sldId="520"/>
            <ac:spMk id="18" creationId="{F3FAA798-75F4-3116-EA05-D18F3ADBF0D9}"/>
          </ac:spMkLst>
        </pc:spChg>
        <pc:cxnChg chg="mod">
          <ac:chgData name="Hao LIU" userId="3c201fea-61c1-45d2-8334-de12aa4fe61d" providerId="ADAL" clId="{E32AE542-D898-41B3-904A-55F9340CE0BB}" dt="2024-05-04T16:09:47.633" v="3991" actId="108"/>
          <ac:cxnSpMkLst>
            <pc:docMk/>
            <pc:sldMk cId="1281440724" sldId="520"/>
            <ac:cxnSpMk id="12" creationId="{3C514A6B-2109-8801-1B0B-CF621DC09308}"/>
          </ac:cxnSpMkLst>
        </pc:cxnChg>
        <pc:cxnChg chg="mod">
          <ac:chgData name="Hao LIU" userId="3c201fea-61c1-45d2-8334-de12aa4fe61d" providerId="ADAL" clId="{E32AE542-D898-41B3-904A-55F9340CE0BB}" dt="2024-05-04T16:09:49.825" v="3992" actId="108"/>
          <ac:cxnSpMkLst>
            <pc:docMk/>
            <pc:sldMk cId="1281440724" sldId="520"/>
            <ac:cxnSpMk id="14" creationId="{65291999-4114-2C67-A2D7-2EF08BCAB08A}"/>
          </ac:cxnSpMkLst>
        </pc:cxnChg>
        <pc:cxnChg chg="mod">
          <ac:chgData name="Hao LIU" userId="3c201fea-61c1-45d2-8334-de12aa4fe61d" providerId="ADAL" clId="{E32AE542-D898-41B3-904A-55F9340CE0BB}" dt="2024-05-04T16:09:45.302" v="3990" actId="108"/>
          <ac:cxnSpMkLst>
            <pc:docMk/>
            <pc:sldMk cId="1281440724" sldId="520"/>
            <ac:cxnSpMk id="20" creationId="{0182AECD-E8CA-47A7-9CBF-FF9102D834CE}"/>
          </ac:cxnSpMkLst>
        </pc:cxnChg>
      </pc:sldChg>
      <pc:sldChg chg="modSp mod">
        <pc:chgData name="Hao LIU" userId="3c201fea-61c1-45d2-8334-de12aa4fe61d" providerId="ADAL" clId="{E32AE542-D898-41B3-904A-55F9340CE0BB}" dt="2024-05-04T16:09:36.923" v="3989" actId="1582"/>
        <pc:sldMkLst>
          <pc:docMk/>
          <pc:sldMk cId="4270592254" sldId="521"/>
        </pc:sldMkLst>
        <pc:spChg chg="mod">
          <ac:chgData name="Hao LIU" userId="3c201fea-61c1-45d2-8334-de12aa4fe61d" providerId="ADAL" clId="{E32AE542-D898-41B3-904A-55F9340CE0BB}" dt="2024-05-04T16:09:36.923" v="3989" actId="1582"/>
          <ac:spMkLst>
            <pc:docMk/>
            <pc:sldMk cId="4270592254" sldId="521"/>
            <ac:spMk id="18" creationId="{F3FAA798-75F4-3116-EA05-D18F3ADBF0D9}"/>
          </ac:spMkLst>
        </pc:spChg>
        <pc:cxnChg chg="mod">
          <ac:chgData name="Hao LIU" userId="3c201fea-61c1-45d2-8334-de12aa4fe61d" providerId="ADAL" clId="{E32AE542-D898-41B3-904A-55F9340CE0BB}" dt="2024-05-04T16:09:09.471" v="3987" actId="108"/>
          <ac:cxnSpMkLst>
            <pc:docMk/>
            <pc:sldMk cId="4270592254" sldId="521"/>
            <ac:cxnSpMk id="12" creationId="{3C514A6B-2109-8801-1B0B-CF621DC09308}"/>
          </ac:cxnSpMkLst>
        </pc:cxnChg>
        <pc:cxnChg chg="mod">
          <ac:chgData name="Hao LIU" userId="3c201fea-61c1-45d2-8334-de12aa4fe61d" providerId="ADAL" clId="{E32AE542-D898-41B3-904A-55F9340CE0BB}" dt="2024-05-04T16:09:11.576" v="3988" actId="108"/>
          <ac:cxnSpMkLst>
            <pc:docMk/>
            <pc:sldMk cId="4270592254" sldId="521"/>
            <ac:cxnSpMk id="14" creationId="{65291999-4114-2C67-A2D7-2EF08BCAB08A}"/>
          </ac:cxnSpMkLst>
        </pc:cxnChg>
        <pc:cxnChg chg="mod">
          <ac:chgData name="Hao LIU" userId="3c201fea-61c1-45d2-8334-de12aa4fe61d" providerId="ADAL" clId="{E32AE542-D898-41B3-904A-55F9340CE0BB}" dt="2024-05-04T16:09:06.367" v="3986" actId="108"/>
          <ac:cxnSpMkLst>
            <pc:docMk/>
            <pc:sldMk cId="4270592254" sldId="521"/>
            <ac:cxnSpMk id="20" creationId="{0182AECD-E8CA-47A7-9CBF-FF9102D834CE}"/>
          </ac:cxnSpMkLst>
        </pc:cxnChg>
      </pc:sldChg>
      <pc:sldChg chg="addSp modSp mod">
        <pc:chgData name="Hao LIU" userId="3c201fea-61c1-45d2-8334-de12aa4fe61d" providerId="ADAL" clId="{E32AE542-D898-41B3-904A-55F9340CE0BB}" dt="2024-05-05T03:37:46.040" v="7763" actId="207"/>
        <pc:sldMkLst>
          <pc:docMk/>
          <pc:sldMk cId="185074207" sldId="524"/>
        </pc:sldMkLst>
        <pc:spChg chg="mod">
          <ac:chgData name="Hao LIU" userId="3c201fea-61c1-45d2-8334-de12aa4fe61d" providerId="ADAL" clId="{E32AE542-D898-41B3-904A-55F9340CE0BB}" dt="2024-05-05T03:37:46.040" v="7763" actId="207"/>
          <ac:spMkLst>
            <pc:docMk/>
            <pc:sldMk cId="185074207" sldId="524"/>
            <ac:spMk id="3" creationId="{1395E324-88E4-8B20-2429-AC0FA18ACDFF}"/>
          </ac:spMkLst>
        </pc:spChg>
        <pc:spChg chg="add mod">
          <ac:chgData name="Hao LIU" userId="3c201fea-61c1-45d2-8334-de12aa4fe61d" providerId="ADAL" clId="{E32AE542-D898-41B3-904A-55F9340CE0BB}" dt="2024-05-04T13:35:16.008" v="1762" actId="207"/>
          <ac:spMkLst>
            <pc:docMk/>
            <pc:sldMk cId="185074207" sldId="524"/>
            <ac:spMk id="5" creationId="{2A8AEB69-1A26-5915-6BD9-B519F0C21F11}"/>
          </ac:spMkLst>
        </pc:spChg>
      </pc:sldChg>
      <pc:sldChg chg="delSp modSp add mod modAnim">
        <pc:chgData name="Hao LIU" userId="3c201fea-61c1-45d2-8334-de12aa4fe61d" providerId="ADAL" clId="{E32AE542-D898-41B3-904A-55F9340CE0BB}" dt="2024-05-05T03:40:52.019" v="7843" actId="207"/>
        <pc:sldMkLst>
          <pc:docMk/>
          <pc:sldMk cId="2388985245" sldId="525"/>
        </pc:sldMkLst>
        <pc:spChg chg="mod">
          <ac:chgData name="Hao LIU" userId="3c201fea-61c1-45d2-8334-de12aa4fe61d" providerId="ADAL" clId="{E32AE542-D898-41B3-904A-55F9340CE0BB}" dt="2024-05-04T13:36:25.483" v="1842" actId="20577"/>
          <ac:spMkLst>
            <pc:docMk/>
            <pc:sldMk cId="2388985245" sldId="525"/>
            <ac:spMk id="2" creationId="{29C16D7C-F946-356E-0D76-5125CCC43C40}"/>
          </ac:spMkLst>
        </pc:spChg>
        <pc:spChg chg="mod">
          <ac:chgData name="Hao LIU" userId="3c201fea-61c1-45d2-8334-de12aa4fe61d" providerId="ADAL" clId="{E32AE542-D898-41B3-904A-55F9340CE0BB}" dt="2024-05-05T03:40:52.019" v="7843" actId="207"/>
          <ac:spMkLst>
            <pc:docMk/>
            <pc:sldMk cId="2388985245" sldId="525"/>
            <ac:spMk id="3" creationId="{1395E324-88E4-8B20-2429-AC0FA18ACDFF}"/>
          </ac:spMkLst>
        </pc:spChg>
        <pc:spChg chg="del">
          <ac:chgData name="Hao LIU" userId="3c201fea-61c1-45d2-8334-de12aa4fe61d" providerId="ADAL" clId="{E32AE542-D898-41B3-904A-55F9340CE0BB}" dt="2024-05-04T13:44:47.298" v="1960" actId="478"/>
          <ac:spMkLst>
            <pc:docMk/>
            <pc:sldMk cId="2388985245" sldId="525"/>
            <ac:spMk id="5" creationId="{2A8AEB69-1A26-5915-6BD9-B519F0C21F11}"/>
          </ac:spMkLst>
        </pc:spChg>
      </pc:sldChg>
      <pc:sldChg chg="new del">
        <pc:chgData name="Hao LIU" userId="3c201fea-61c1-45d2-8334-de12aa4fe61d" providerId="ADAL" clId="{E32AE542-D898-41B3-904A-55F9340CE0BB}" dt="2024-05-04T14:30:58.243" v="2566" actId="47"/>
        <pc:sldMkLst>
          <pc:docMk/>
          <pc:sldMk cId="940212013" sldId="526"/>
        </pc:sldMkLst>
      </pc:sldChg>
      <pc:sldChg chg="addSp delSp modSp add mod modAnim">
        <pc:chgData name="Hao LIU" userId="3c201fea-61c1-45d2-8334-de12aa4fe61d" providerId="ADAL" clId="{E32AE542-D898-41B3-904A-55F9340CE0BB}" dt="2024-05-05T03:38:43.608" v="7766"/>
        <pc:sldMkLst>
          <pc:docMk/>
          <pc:sldMk cId="3424061906" sldId="527"/>
        </pc:sldMkLst>
        <pc:spChg chg="mod">
          <ac:chgData name="Hao LIU" userId="3c201fea-61c1-45d2-8334-de12aa4fe61d" providerId="ADAL" clId="{E32AE542-D898-41B3-904A-55F9340CE0BB}" dt="2024-05-04T14:11:11.659" v="2335" actId="20577"/>
          <ac:spMkLst>
            <pc:docMk/>
            <pc:sldMk cId="3424061906" sldId="527"/>
            <ac:spMk id="2" creationId="{29C16D7C-F946-356E-0D76-5125CCC43C40}"/>
          </ac:spMkLst>
        </pc:spChg>
        <pc:spChg chg="mod">
          <ac:chgData name="Hao LIU" userId="3c201fea-61c1-45d2-8334-de12aa4fe61d" providerId="ADAL" clId="{E32AE542-D898-41B3-904A-55F9340CE0BB}" dt="2024-05-04T15:13:46.978" v="3081" actId="14100"/>
          <ac:spMkLst>
            <pc:docMk/>
            <pc:sldMk cId="3424061906" sldId="527"/>
            <ac:spMk id="3" creationId="{1395E324-88E4-8B20-2429-AC0FA18ACDFF}"/>
          </ac:spMkLst>
        </pc:spChg>
        <pc:spChg chg="del">
          <ac:chgData name="Hao LIU" userId="3c201fea-61c1-45d2-8334-de12aa4fe61d" providerId="ADAL" clId="{E32AE542-D898-41B3-904A-55F9340CE0BB}" dt="2024-05-04T14:11:14.491" v="2336" actId="478"/>
          <ac:spMkLst>
            <pc:docMk/>
            <pc:sldMk cId="3424061906" sldId="527"/>
            <ac:spMk id="5" creationId="{2A8AEB69-1A26-5915-6BD9-B519F0C21F11}"/>
          </ac:spMkLst>
        </pc:spChg>
        <pc:spChg chg="add del">
          <ac:chgData name="Hao LIU" userId="3c201fea-61c1-45d2-8334-de12aa4fe61d" providerId="ADAL" clId="{E32AE542-D898-41B3-904A-55F9340CE0BB}" dt="2024-05-04T15:14:10.260" v="3085" actId="478"/>
          <ac:spMkLst>
            <pc:docMk/>
            <pc:sldMk cId="3424061906" sldId="527"/>
            <ac:spMk id="8" creationId="{A999D735-6FC6-EA98-D344-40DD6C89C19B}"/>
          </ac:spMkLst>
        </pc:spChg>
        <pc:spChg chg="add mod">
          <ac:chgData name="Hao LIU" userId="3c201fea-61c1-45d2-8334-de12aa4fe61d" providerId="ADAL" clId="{E32AE542-D898-41B3-904A-55F9340CE0BB}" dt="2024-05-04T15:16:13.063" v="3159" actId="14100"/>
          <ac:spMkLst>
            <pc:docMk/>
            <pc:sldMk cId="3424061906" sldId="527"/>
            <ac:spMk id="9" creationId="{03D1166C-47CC-2EB8-C212-A9C5AB3D21FD}"/>
          </ac:spMkLst>
        </pc:spChg>
        <pc:picChg chg="add mod">
          <ac:chgData name="Hao LIU" userId="3c201fea-61c1-45d2-8334-de12aa4fe61d" providerId="ADAL" clId="{E32AE542-D898-41B3-904A-55F9340CE0BB}" dt="2024-05-04T15:13:54.732" v="3083" actId="1076"/>
          <ac:picMkLst>
            <pc:docMk/>
            <pc:sldMk cId="3424061906" sldId="527"/>
            <ac:picMk id="7" creationId="{A8646CB9-F288-A5A8-2B0C-DCA867317A44}"/>
          </ac:picMkLst>
        </pc:picChg>
      </pc:sldChg>
      <pc:sldChg chg="modSp add mod">
        <pc:chgData name="Hao LIU" userId="3c201fea-61c1-45d2-8334-de12aa4fe61d" providerId="ADAL" clId="{E32AE542-D898-41B3-904A-55F9340CE0BB}" dt="2024-05-05T03:42:42.290" v="7891" actId="207"/>
        <pc:sldMkLst>
          <pc:docMk/>
          <pc:sldMk cId="1140832023" sldId="528"/>
        </pc:sldMkLst>
        <pc:spChg chg="mod">
          <ac:chgData name="Hao LIU" userId="3c201fea-61c1-45d2-8334-de12aa4fe61d" providerId="ADAL" clId="{E32AE542-D898-41B3-904A-55F9340CE0BB}" dt="2024-05-05T03:42:42.290" v="7891" actId="207"/>
          <ac:spMkLst>
            <pc:docMk/>
            <pc:sldMk cId="1140832023" sldId="528"/>
            <ac:spMk id="3" creationId="{1395E324-88E4-8B20-2429-AC0FA18ACDFF}"/>
          </ac:spMkLst>
        </pc:spChg>
      </pc:sldChg>
      <pc:sldChg chg="addSp delSp modSp new mod modAnim">
        <pc:chgData name="Hao LIU" userId="3c201fea-61c1-45d2-8334-de12aa4fe61d" providerId="ADAL" clId="{E32AE542-D898-41B3-904A-55F9340CE0BB}" dt="2024-05-04T17:42:50.730" v="5543"/>
        <pc:sldMkLst>
          <pc:docMk/>
          <pc:sldMk cId="1706854992" sldId="529"/>
        </pc:sldMkLst>
        <pc:spChg chg="del">
          <ac:chgData name="Hao LIU" userId="3c201fea-61c1-45d2-8334-de12aa4fe61d" providerId="ADAL" clId="{E32AE542-D898-41B3-904A-55F9340CE0BB}" dt="2024-05-04T16:04:13.014" v="3961" actId="478"/>
          <ac:spMkLst>
            <pc:docMk/>
            <pc:sldMk cId="1706854992" sldId="529"/>
            <ac:spMk id="2" creationId="{E8D16BEC-EE77-F281-2A59-6AC38F581D24}"/>
          </ac:spMkLst>
        </pc:spChg>
        <pc:spChg chg="del">
          <ac:chgData name="Hao LIU" userId="3c201fea-61c1-45d2-8334-de12aa4fe61d" providerId="ADAL" clId="{E32AE542-D898-41B3-904A-55F9340CE0BB}" dt="2024-05-04T16:08:04.119" v="3975" actId="478"/>
          <ac:spMkLst>
            <pc:docMk/>
            <pc:sldMk cId="1706854992" sldId="529"/>
            <ac:spMk id="3" creationId="{4884CD24-E4B8-1DD1-EB32-977EC261DEE9}"/>
          </ac:spMkLst>
        </pc:spChg>
        <pc:spChg chg="del mod">
          <ac:chgData name="Hao LIU" userId="3c201fea-61c1-45d2-8334-de12aa4fe61d" providerId="ADAL" clId="{E32AE542-D898-41B3-904A-55F9340CE0BB}" dt="2024-05-04T16:42:52.303" v="4063" actId="478"/>
          <ac:spMkLst>
            <pc:docMk/>
            <pc:sldMk cId="1706854992" sldId="529"/>
            <ac:spMk id="4" creationId="{62F5AFA2-BB55-6B83-CAB1-0713C5DF5D87}"/>
          </ac:spMkLst>
        </pc:spChg>
        <pc:spChg chg="add mod">
          <ac:chgData name="Hao LIU" userId="3c201fea-61c1-45d2-8334-de12aa4fe61d" providerId="ADAL" clId="{E32AE542-D898-41B3-904A-55F9340CE0BB}" dt="2024-05-04T16:04:23.686" v="3974" actId="20577"/>
          <ac:spMkLst>
            <pc:docMk/>
            <pc:sldMk cId="1706854992" sldId="529"/>
            <ac:spMk id="5" creationId="{13F724DB-4652-ED4F-9DB1-470185A16CBD}"/>
          </ac:spMkLst>
        </pc:spChg>
        <pc:spChg chg="add mod">
          <ac:chgData name="Hao LIU" userId="3c201fea-61c1-45d2-8334-de12aa4fe61d" providerId="ADAL" clId="{E32AE542-D898-41B3-904A-55F9340CE0BB}" dt="2024-05-04T16:32:06.885" v="4041" actId="14100"/>
          <ac:spMkLst>
            <pc:docMk/>
            <pc:sldMk cId="1706854992" sldId="529"/>
            <ac:spMk id="6" creationId="{E1AC8E98-A8D7-4060-A501-FDD4C877F87B}"/>
          </ac:spMkLst>
        </pc:spChg>
        <pc:spChg chg="add mod">
          <ac:chgData name="Hao LIU" userId="3c201fea-61c1-45d2-8334-de12aa4fe61d" providerId="ADAL" clId="{E32AE542-D898-41B3-904A-55F9340CE0BB}" dt="2024-05-04T16:32:25.145" v="4046" actId="1076"/>
          <ac:spMkLst>
            <pc:docMk/>
            <pc:sldMk cId="1706854992" sldId="529"/>
            <ac:spMk id="7" creationId="{31DA42FE-33CA-87AA-963E-90C938967CE2}"/>
          </ac:spMkLst>
        </pc:spChg>
        <pc:spChg chg="add mod">
          <ac:chgData name="Hao LIU" userId="3c201fea-61c1-45d2-8334-de12aa4fe61d" providerId="ADAL" clId="{E32AE542-D898-41B3-904A-55F9340CE0BB}" dt="2024-05-04T17:00:19.112" v="4438" actId="207"/>
          <ac:spMkLst>
            <pc:docMk/>
            <pc:sldMk cId="1706854992" sldId="529"/>
            <ac:spMk id="9" creationId="{8EC8D7C3-C73E-5B48-64C5-AC95F69A2D41}"/>
          </ac:spMkLst>
        </pc:spChg>
        <pc:spChg chg="add mod">
          <ac:chgData name="Hao LIU" userId="3c201fea-61c1-45d2-8334-de12aa4fe61d" providerId="ADAL" clId="{E32AE542-D898-41B3-904A-55F9340CE0BB}" dt="2024-05-04T16:32:04.181" v="4040" actId="14100"/>
          <ac:spMkLst>
            <pc:docMk/>
            <pc:sldMk cId="1706854992" sldId="529"/>
            <ac:spMk id="10" creationId="{13136660-278C-4CDF-30F8-38ED66A735D4}"/>
          </ac:spMkLst>
        </pc:spChg>
        <pc:spChg chg="add mod">
          <ac:chgData name="Hao LIU" userId="3c201fea-61c1-45d2-8334-de12aa4fe61d" providerId="ADAL" clId="{E32AE542-D898-41B3-904A-55F9340CE0BB}" dt="2024-05-04T16:32:11.679" v="4042" actId="1076"/>
          <ac:spMkLst>
            <pc:docMk/>
            <pc:sldMk cId="1706854992" sldId="529"/>
            <ac:spMk id="11" creationId="{D8624CDC-C937-E09E-9396-266BC3AD013E}"/>
          </ac:spMkLst>
        </pc:spChg>
        <pc:spChg chg="add mod">
          <ac:chgData name="Hao LIU" userId="3c201fea-61c1-45d2-8334-de12aa4fe61d" providerId="ADAL" clId="{E32AE542-D898-41B3-904A-55F9340CE0BB}" dt="2024-05-04T16:32:21.228" v="4045" actId="1076"/>
          <ac:spMkLst>
            <pc:docMk/>
            <pc:sldMk cId="1706854992" sldId="529"/>
            <ac:spMk id="12" creationId="{216F2EC4-FFE7-1A15-AD9C-131659B97BBC}"/>
          </ac:spMkLst>
        </pc:spChg>
        <pc:spChg chg="add del mod">
          <ac:chgData name="Hao LIU" userId="3c201fea-61c1-45d2-8334-de12aa4fe61d" providerId="ADAL" clId="{E32AE542-D898-41B3-904A-55F9340CE0BB}" dt="2024-05-04T16:32:46.899" v="4051" actId="478"/>
          <ac:spMkLst>
            <pc:docMk/>
            <pc:sldMk cId="1706854992" sldId="529"/>
            <ac:spMk id="13" creationId="{9DC42DDC-EAD4-5540-FC1E-E5AA700CD3E6}"/>
          </ac:spMkLst>
        </pc:spChg>
        <pc:spChg chg="add mod">
          <ac:chgData name="Hao LIU" userId="3c201fea-61c1-45d2-8334-de12aa4fe61d" providerId="ADAL" clId="{E32AE542-D898-41B3-904A-55F9340CE0BB}" dt="2024-05-04T16:53:11.879" v="4344" actId="14100"/>
          <ac:spMkLst>
            <pc:docMk/>
            <pc:sldMk cId="1706854992" sldId="529"/>
            <ac:spMk id="31" creationId="{9A5A3150-ABFA-9B81-7819-CACAC6A9189B}"/>
          </ac:spMkLst>
        </pc:spChg>
        <pc:spChg chg="add mod topLvl">
          <ac:chgData name="Hao LIU" userId="3c201fea-61c1-45d2-8334-de12aa4fe61d" providerId="ADAL" clId="{E32AE542-D898-41B3-904A-55F9340CE0BB}" dt="2024-05-04T17:07:04.818" v="4567" actId="1038"/>
          <ac:spMkLst>
            <pc:docMk/>
            <pc:sldMk cId="1706854992" sldId="529"/>
            <ac:spMk id="34" creationId="{B4AA15E2-C584-EA2A-611F-BC3849797781}"/>
          </ac:spMkLst>
        </pc:spChg>
        <pc:spChg chg="add del mod">
          <ac:chgData name="Hao LIU" userId="3c201fea-61c1-45d2-8334-de12aa4fe61d" providerId="ADAL" clId="{E32AE542-D898-41B3-904A-55F9340CE0BB}" dt="2024-05-04T17:12:15.261" v="4672" actId="478"/>
          <ac:spMkLst>
            <pc:docMk/>
            <pc:sldMk cId="1706854992" sldId="529"/>
            <ac:spMk id="36" creationId="{045A2368-EAE7-7F47-D6F3-DBB88BEBCFF4}"/>
          </ac:spMkLst>
        </pc:spChg>
        <pc:spChg chg="add del mod">
          <ac:chgData name="Hao LIU" userId="3c201fea-61c1-45d2-8334-de12aa4fe61d" providerId="ADAL" clId="{E32AE542-D898-41B3-904A-55F9340CE0BB}" dt="2024-05-04T16:53:05.280" v="4342" actId="478"/>
          <ac:spMkLst>
            <pc:docMk/>
            <pc:sldMk cId="1706854992" sldId="529"/>
            <ac:spMk id="37" creationId="{5EA69ED6-E6E8-5C7B-996E-A071B0CE92FF}"/>
          </ac:spMkLst>
        </pc:spChg>
        <pc:spChg chg="add mod topLvl">
          <ac:chgData name="Hao LIU" userId="3c201fea-61c1-45d2-8334-de12aa4fe61d" providerId="ADAL" clId="{E32AE542-D898-41B3-904A-55F9340CE0BB}" dt="2024-05-04T17:07:04.818" v="4567" actId="1038"/>
          <ac:spMkLst>
            <pc:docMk/>
            <pc:sldMk cId="1706854992" sldId="529"/>
            <ac:spMk id="38" creationId="{2262C4DD-02CF-6E8C-090F-934B0961D837}"/>
          </ac:spMkLst>
        </pc:spChg>
        <pc:spChg chg="add del mod">
          <ac:chgData name="Hao LIU" userId="3c201fea-61c1-45d2-8334-de12aa4fe61d" providerId="ADAL" clId="{E32AE542-D898-41B3-904A-55F9340CE0BB}" dt="2024-05-04T16:53:07.547" v="4343" actId="478"/>
          <ac:spMkLst>
            <pc:docMk/>
            <pc:sldMk cId="1706854992" sldId="529"/>
            <ac:spMk id="39" creationId="{1AA88604-3BEC-C848-7198-428ECC33D6F9}"/>
          </ac:spMkLst>
        </pc:spChg>
        <pc:spChg chg="add mod">
          <ac:chgData name="Hao LIU" userId="3c201fea-61c1-45d2-8334-de12aa4fe61d" providerId="ADAL" clId="{E32AE542-D898-41B3-904A-55F9340CE0BB}" dt="2024-05-04T16:44:09.062" v="4084" actId="1036"/>
          <ac:spMkLst>
            <pc:docMk/>
            <pc:sldMk cId="1706854992" sldId="529"/>
            <ac:spMk id="41" creationId="{E74A3183-0273-1F28-DC2D-159B10151A72}"/>
          </ac:spMkLst>
        </pc:spChg>
        <pc:spChg chg="add del mod">
          <ac:chgData name="Hao LIU" userId="3c201fea-61c1-45d2-8334-de12aa4fe61d" providerId="ADAL" clId="{E32AE542-D898-41B3-904A-55F9340CE0BB}" dt="2024-05-04T16:45:49.007" v="4093" actId="478"/>
          <ac:spMkLst>
            <pc:docMk/>
            <pc:sldMk cId="1706854992" sldId="529"/>
            <ac:spMk id="42" creationId="{59B75FD1-7145-01BF-8E5B-E0F3E0CC52A7}"/>
          </ac:spMkLst>
        </pc:spChg>
        <pc:spChg chg="add del mod">
          <ac:chgData name="Hao LIU" userId="3c201fea-61c1-45d2-8334-de12aa4fe61d" providerId="ADAL" clId="{E32AE542-D898-41B3-904A-55F9340CE0BB}" dt="2024-05-04T16:45:46.674" v="4092" actId="478"/>
          <ac:spMkLst>
            <pc:docMk/>
            <pc:sldMk cId="1706854992" sldId="529"/>
            <ac:spMk id="43" creationId="{5A5557A8-CC66-EDFF-6F00-A73064008272}"/>
          </ac:spMkLst>
        </pc:spChg>
        <pc:spChg chg="add mod">
          <ac:chgData name="Hao LIU" userId="3c201fea-61c1-45d2-8334-de12aa4fe61d" providerId="ADAL" clId="{E32AE542-D898-41B3-904A-55F9340CE0BB}" dt="2024-05-04T17:00:23.020" v="4439" actId="207"/>
          <ac:spMkLst>
            <pc:docMk/>
            <pc:sldMk cId="1706854992" sldId="529"/>
            <ac:spMk id="53" creationId="{FC3E717C-11C7-096B-8838-B6DF461B07E9}"/>
          </ac:spMkLst>
        </pc:spChg>
        <pc:spChg chg="add mod">
          <ac:chgData name="Hao LIU" userId="3c201fea-61c1-45d2-8334-de12aa4fe61d" providerId="ADAL" clId="{E32AE542-D898-41B3-904A-55F9340CE0BB}" dt="2024-05-04T16:42:49.519" v="4062"/>
          <ac:spMkLst>
            <pc:docMk/>
            <pc:sldMk cId="1706854992" sldId="529"/>
            <ac:spMk id="54" creationId="{01D64ED1-F1B1-4B29-C4E9-4404CBE6E9B1}"/>
          </ac:spMkLst>
        </pc:spChg>
        <pc:spChg chg="add mod">
          <ac:chgData name="Hao LIU" userId="3c201fea-61c1-45d2-8334-de12aa4fe61d" providerId="ADAL" clId="{E32AE542-D898-41B3-904A-55F9340CE0BB}" dt="2024-05-04T17:07:04.818" v="4567" actId="1038"/>
          <ac:spMkLst>
            <pc:docMk/>
            <pc:sldMk cId="1706854992" sldId="529"/>
            <ac:spMk id="58" creationId="{4963B34B-106C-1D4B-6008-DEA081D256CF}"/>
          </ac:spMkLst>
        </pc:spChg>
        <pc:spChg chg="add mod">
          <ac:chgData name="Hao LIU" userId="3c201fea-61c1-45d2-8334-de12aa4fe61d" providerId="ADAL" clId="{E32AE542-D898-41B3-904A-55F9340CE0BB}" dt="2024-05-04T17:07:04.818" v="4567" actId="1038"/>
          <ac:spMkLst>
            <pc:docMk/>
            <pc:sldMk cId="1706854992" sldId="529"/>
            <ac:spMk id="59" creationId="{B06AFE96-B353-A800-D938-13B3AA059792}"/>
          </ac:spMkLst>
        </pc:spChg>
        <pc:spChg chg="add mod">
          <ac:chgData name="Hao LIU" userId="3c201fea-61c1-45d2-8334-de12aa4fe61d" providerId="ADAL" clId="{E32AE542-D898-41B3-904A-55F9340CE0BB}" dt="2024-05-04T17:07:04.818" v="4567" actId="1038"/>
          <ac:spMkLst>
            <pc:docMk/>
            <pc:sldMk cId="1706854992" sldId="529"/>
            <ac:spMk id="60" creationId="{8DA83127-5B56-BDD2-030A-2BA62AEA1EC6}"/>
          </ac:spMkLst>
        </pc:spChg>
        <pc:spChg chg="add mod">
          <ac:chgData name="Hao LIU" userId="3c201fea-61c1-45d2-8334-de12aa4fe61d" providerId="ADAL" clId="{E32AE542-D898-41B3-904A-55F9340CE0BB}" dt="2024-05-04T17:00:49.414" v="4445" actId="207"/>
          <ac:spMkLst>
            <pc:docMk/>
            <pc:sldMk cId="1706854992" sldId="529"/>
            <ac:spMk id="64" creationId="{0D6F3180-840A-54CB-924B-06C45F2A4133}"/>
          </ac:spMkLst>
        </pc:spChg>
        <pc:spChg chg="add mod">
          <ac:chgData name="Hao LIU" userId="3c201fea-61c1-45d2-8334-de12aa4fe61d" providerId="ADAL" clId="{E32AE542-D898-41B3-904A-55F9340CE0BB}" dt="2024-05-04T17:12:15.703" v="4673"/>
          <ac:spMkLst>
            <pc:docMk/>
            <pc:sldMk cId="1706854992" sldId="529"/>
            <ac:spMk id="65" creationId="{522D7722-5EA3-5E85-54A3-E8E9A8C34633}"/>
          </ac:spMkLst>
        </pc:spChg>
        <pc:grpChg chg="add del mod">
          <ac:chgData name="Hao LIU" userId="3c201fea-61c1-45d2-8334-de12aa4fe61d" providerId="ADAL" clId="{E32AE542-D898-41B3-904A-55F9340CE0BB}" dt="2024-05-04T16:56:14.385" v="4381" actId="165"/>
          <ac:grpSpMkLst>
            <pc:docMk/>
            <pc:sldMk cId="1706854992" sldId="529"/>
            <ac:grpSpMk id="57" creationId="{3409E4A0-A24D-56FB-DA05-F5FDDE45A388}"/>
          </ac:grpSpMkLst>
        </pc:grpChg>
        <pc:cxnChg chg="add mod">
          <ac:chgData name="Hao LIU" userId="3c201fea-61c1-45d2-8334-de12aa4fe61d" providerId="ADAL" clId="{E32AE542-D898-41B3-904A-55F9340CE0BB}" dt="2024-05-04T16:32:06.885" v="4041" actId="14100"/>
          <ac:cxnSpMkLst>
            <pc:docMk/>
            <pc:sldMk cId="1706854992" sldId="529"/>
            <ac:cxnSpMk id="8" creationId="{3B8F10D5-E6CD-C818-5181-E8CFE39B99D7}"/>
          </ac:cxnSpMkLst>
        </pc:cxnChg>
        <pc:cxnChg chg="add mod">
          <ac:chgData name="Hao LIU" userId="3c201fea-61c1-45d2-8334-de12aa4fe61d" providerId="ADAL" clId="{E32AE542-D898-41B3-904A-55F9340CE0BB}" dt="2024-05-04T16:44:09.062" v="4084" actId="1036"/>
          <ac:cxnSpMkLst>
            <pc:docMk/>
            <pc:sldMk cId="1706854992" sldId="529"/>
            <ac:cxnSpMk id="28" creationId="{D3948F2A-BDE2-ABAD-5A31-900F5A04CCD0}"/>
          </ac:cxnSpMkLst>
        </pc:cxnChg>
        <pc:cxnChg chg="add mod topLvl">
          <ac:chgData name="Hao LIU" userId="3c201fea-61c1-45d2-8334-de12aa4fe61d" providerId="ADAL" clId="{E32AE542-D898-41B3-904A-55F9340CE0BB}" dt="2024-05-04T17:07:04.818" v="4567" actId="1038"/>
          <ac:cxnSpMkLst>
            <pc:docMk/>
            <pc:sldMk cId="1706854992" sldId="529"/>
            <ac:cxnSpMk id="32" creationId="{B33C6F58-5976-E3F0-A9E3-0E76F8233AE7}"/>
          </ac:cxnSpMkLst>
        </pc:cxnChg>
        <pc:cxnChg chg="add mod topLvl">
          <ac:chgData name="Hao LIU" userId="3c201fea-61c1-45d2-8334-de12aa4fe61d" providerId="ADAL" clId="{E32AE542-D898-41B3-904A-55F9340CE0BB}" dt="2024-05-04T17:07:04.818" v="4567" actId="1038"/>
          <ac:cxnSpMkLst>
            <pc:docMk/>
            <pc:sldMk cId="1706854992" sldId="529"/>
            <ac:cxnSpMk id="33" creationId="{A59D05EA-E2DB-8EF6-B035-3B1003A627E1}"/>
          </ac:cxnSpMkLst>
        </pc:cxnChg>
        <pc:cxnChg chg="add mod topLvl">
          <ac:chgData name="Hao LIU" userId="3c201fea-61c1-45d2-8334-de12aa4fe61d" providerId="ADAL" clId="{E32AE542-D898-41B3-904A-55F9340CE0BB}" dt="2024-05-04T17:07:04.818" v="4567" actId="1038"/>
          <ac:cxnSpMkLst>
            <pc:docMk/>
            <pc:sldMk cId="1706854992" sldId="529"/>
            <ac:cxnSpMk id="35" creationId="{C409B7DA-0AFF-5FF1-D29C-EB96A7D5A114}"/>
          </ac:cxnSpMkLst>
        </pc:cxnChg>
        <pc:cxnChg chg="add del mod">
          <ac:chgData name="Hao LIU" userId="3c201fea-61c1-45d2-8334-de12aa4fe61d" providerId="ADAL" clId="{E32AE542-D898-41B3-904A-55F9340CE0BB}" dt="2024-05-04T16:46:05.166" v="4100" actId="478"/>
          <ac:cxnSpMkLst>
            <pc:docMk/>
            <pc:sldMk cId="1706854992" sldId="529"/>
            <ac:cxnSpMk id="40" creationId="{0DE18B86-FA89-1841-C83D-76A01C81140D}"/>
          </ac:cxnSpMkLst>
        </pc:cxnChg>
        <pc:cxnChg chg="add del mod">
          <ac:chgData name="Hao LIU" userId="3c201fea-61c1-45d2-8334-de12aa4fe61d" providerId="ADAL" clId="{E32AE542-D898-41B3-904A-55F9340CE0BB}" dt="2024-05-04T16:30:51.277" v="4032" actId="478"/>
          <ac:cxnSpMkLst>
            <pc:docMk/>
            <pc:sldMk cId="1706854992" sldId="529"/>
            <ac:cxnSpMk id="44" creationId="{7D6344CF-B2AB-540D-B93A-5397F6CAA606}"/>
          </ac:cxnSpMkLst>
        </pc:cxnChg>
        <pc:cxnChg chg="add del mod">
          <ac:chgData name="Hao LIU" userId="3c201fea-61c1-45d2-8334-de12aa4fe61d" providerId="ADAL" clId="{E32AE542-D898-41B3-904A-55F9340CE0BB}" dt="2024-05-04T17:03:36.455" v="4459" actId="478"/>
          <ac:cxnSpMkLst>
            <pc:docMk/>
            <pc:sldMk cId="1706854992" sldId="529"/>
            <ac:cxnSpMk id="61" creationId="{F849B35A-BF3B-411A-092A-036B78B391D0}"/>
          </ac:cxnSpMkLst>
        </pc:cxnChg>
      </pc:sldChg>
      <pc:sldChg chg="addSp delSp modSp add mod modAnim">
        <pc:chgData name="Hao LIU" userId="3c201fea-61c1-45d2-8334-de12aa4fe61d" providerId="ADAL" clId="{E32AE542-D898-41B3-904A-55F9340CE0BB}" dt="2024-05-04T17:44:14.073" v="5549"/>
        <pc:sldMkLst>
          <pc:docMk/>
          <pc:sldMk cId="193104854" sldId="530"/>
        </pc:sldMkLst>
        <pc:spChg chg="mod">
          <ac:chgData name="Hao LIU" userId="3c201fea-61c1-45d2-8334-de12aa4fe61d" providerId="ADAL" clId="{E32AE542-D898-41B3-904A-55F9340CE0BB}" dt="2024-05-04T17:06:44.006" v="4549" actId="207"/>
          <ac:spMkLst>
            <pc:docMk/>
            <pc:sldMk cId="193104854" sldId="530"/>
            <ac:spMk id="9" creationId="{8EC8D7C3-C73E-5B48-64C5-AC95F69A2D41}"/>
          </ac:spMkLst>
        </pc:spChg>
        <pc:spChg chg="add mod">
          <ac:chgData name="Hao LIU" userId="3c201fea-61c1-45d2-8334-de12aa4fe61d" providerId="ADAL" clId="{E32AE542-D898-41B3-904A-55F9340CE0BB}" dt="2024-05-04T17:07:54.112" v="4589" actId="1037"/>
          <ac:spMkLst>
            <pc:docMk/>
            <pc:sldMk cId="193104854" sldId="530"/>
            <ac:spMk id="22" creationId="{5D3DFFF3-EF5E-20BE-A04F-5F084A52C558}"/>
          </ac:spMkLst>
        </pc:spChg>
        <pc:spChg chg="add mod">
          <ac:chgData name="Hao LIU" userId="3c201fea-61c1-45d2-8334-de12aa4fe61d" providerId="ADAL" clId="{E32AE542-D898-41B3-904A-55F9340CE0BB}" dt="2024-05-04T17:07:54.112" v="4589" actId="1037"/>
          <ac:spMkLst>
            <pc:docMk/>
            <pc:sldMk cId="193104854" sldId="530"/>
            <ac:spMk id="23" creationId="{DB300B5E-3152-4E16-EAA1-77F32635CD4A}"/>
          </ac:spMkLst>
        </pc:spChg>
        <pc:spChg chg="add mod">
          <ac:chgData name="Hao LIU" userId="3c201fea-61c1-45d2-8334-de12aa4fe61d" providerId="ADAL" clId="{E32AE542-D898-41B3-904A-55F9340CE0BB}" dt="2024-05-04T17:07:54.112" v="4589" actId="1037"/>
          <ac:spMkLst>
            <pc:docMk/>
            <pc:sldMk cId="193104854" sldId="530"/>
            <ac:spMk id="24" creationId="{AECBD6B8-9BB5-26EF-A8FF-4265B336905B}"/>
          </ac:spMkLst>
        </pc:spChg>
        <pc:spChg chg="add mod">
          <ac:chgData name="Hao LIU" userId="3c201fea-61c1-45d2-8334-de12aa4fe61d" providerId="ADAL" clId="{E32AE542-D898-41B3-904A-55F9340CE0BB}" dt="2024-05-04T17:07:54.112" v="4589" actId="1037"/>
          <ac:spMkLst>
            <pc:docMk/>
            <pc:sldMk cId="193104854" sldId="530"/>
            <ac:spMk id="25" creationId="{ACAAC8F2-A2F5-FBB8-0C51-2BE3B9E8C2F6}"/>
          </ac:spMkLst>
        </pc:spChg>
        <pc:spChg chg="add mod">
          <ac:chgData name="Hao LIU" userId="3c201fea-61c1-45d2-8334-de12aa4fe61d" providerId="ADAL" clId="{E32AE542-D898-41B3-904A-55F9340CE0BB}" dt="2024-05-04T17:07:54.112" v="4589" actId="1037"/>
          <ac:spMkLst>
            <pc:docMk/>
            <pc:sldMk cId="193104854" sldId="530"/>
            <ac:spMk id="26" creationId="{B2FDB78A-101B-52B7-DD71-14D6755B8569}"/>
          </ac:spMkLst>
        </pc:spChg>
        <pc:spChg chg="add mod">
          <ac:chgData name="Hao LIU" userId="3c201fea-61c1-45d2-8334-de12aa4fe61d" providerId="ADAL" clId="{E32AE542-D898-41B3-904A-55F9340CE0BB}" dt="2024-05-04T17:07:54.112" v="4589" actId="1037"/>
          <ac:spMkLst>
            <pc:docMk/>
            <pc:sldMk cId="193104854" sldId="530"/>
            <ac:spMk id="27" creationId="{6935DEE2-B9C7-CB21-0129-04E873A5F9DC}"/>
          </ac:spMkLst>
        </pc:spChg>
        <pc:spChg chg="add del mod">
          <ac:chgData name="Hao LIU" userId="3c201fea-61c1-45d2-8334-de12aa4fe61d" providerId="ADAL" clId="{E32AE542-D898-41B3-904A-55F9340CE0BB}" dt="2024-05-04T17:10:02.842" v="4637" actId="478"/>
          <ac:spMkLst>
            <pc:docMk/>
            <pc:sldMk cId="193104854" sldId="530"/>
            <ac:spMk id="29" creationId="{4846FA40-6C90-BD30-EB57-99050C998898}"/>
          </ac:spMkLst>
        </pc:spChg>
        <pc:spChg chg="add mod">
          <ac:chgData name="Hao LIU" userId="3c201fea-61c1-45d2-8334-de12aa4fe61d" providerId="ADAL" clId="{E32AE542-D898-41B3-904A-55F9340CE0BB}" dt="2024-05-04T17:18:15.829" v="4755" actId="1076"/>
          <ac:spMkLst>
            <pc:docMk/>
            <pc:sldMk cId="193104854" sldId="530"/>
            <ac:spMk id="30" creationId="{63008450-5C1D-C624-6725-7DF982B69F68}"/>
          </ac:spMkLst>
        </pc:spChg>
        <pc:spChg chg="mod">
          <ac:chgData name="Hao LIU" userId="3c201fea-61c1-45d2-8334-de12aa4fe61d" providerId="ADAL" clId="{E32AE542-D898-41B3-904A-55F9340CE0BB}" dt="2024-05-04T17:07:54.112" v="4589" actId="1037"/>
          <ac:spMkLst>
            <pc:docMk/>
            <pc:sldMk cId="193104854" sldId="530"/>
            <ac:spMk id="34" creationId="{B4AA15E2-C584-EA2A-611F-BC3849797781}"/>
          </ac:spMkLst>
        </pc:spChg>
        <pc:spChg chg="mod">
          <ac:chgData name="Hao LIU" userId="3c201fea-61c1-45d2-8334-de12aa4fe61d" providerId="ADAL" clId="{E32AE542-D898-41B3-904A-55F9340CE0BB}" dt="2024-05-04T17:12:09.522" v="4671" actId="1076"/>
          <ac:spMkLst>
            <pc:docMk/>
            <pc:sldMk cId="193104854" sldId="530"/>
            <ac:spMk id="36" creationId="{045A2368-EAE7-7F47-D6F3-DBB88BEBCFF4}"/>
          </ac:spMkLst>
        </pc:spChg>
        <pc:spChg chg="add mod">
          <ac:chgData name="Hao LIU" userId="3c201fea-61c1-45d2-8334-de12aa4fe61d" providerId="ADAL" clId="{E32AE542-D898-41B3-904A-55F9340CE0BB}" dt="2024-05-04T17:18:18.234" v="4756" actId="1076"/>
          <ac:spMkLst>
            <pc:docMk/>
            <pc:sldMk cId="193104854" sldId="530"/>
            <ac:spMk id="37" creationId="{A037B39B-AB49-D230-45EB-0A408662E62A}"/>
          </ac:spMkLst>
        </pc:spChg>
        <pc:spChg chg="mod">
          <ac:chgData name="Hao LIU" userId="3c201fea-61c1-45d2-8334-de12aa4fe61d" providerId="ADAL" clId="{E32AE542-D898-41B3-904A-55F9340CE0BB}" dt="2024-05-04T17:07:54.112" v="4589" actId="1037"/>
          <ac:spMkLst>
            <pc:docMk/>
            <pc:sldMk cId="193104854" sldId="530"/>
            <ac:spMk id="38" creationId="{2262C4DD-02CF-6E8C-090F-934B0961D837}"/>
          </ac:spMkLst>
        </pc:spChg>
        <pc:spChg chg="add mod">
          <ac:chgData name="Hao LIU" userId="3c201fea-61c1-45d2-8334-de12aa4fe61d" providerId="ADAL" clId="{E32AE542-D898-41B3-904A-55F9340CE0BB}" dt="2024-05-04T17:18:21.803" v="4757" actId="1076"/>
          <ac:spMkLst>
            <pc:docMk/>
            <pc:sldMk cId="193104854" sldId="530"/>
            <ac:spMk id="39" creationId="{333C1940-BB45-3064-FE0A-D5834ACD8460}"/>
          </ac:spMkLst>
        </pc:spChg>
        <pc:spChg chg="add mod">
          <ac:chgData name="Hao LIU" userId="3c201fea-61c1-45d2-8334-de12aa4fe61d" providerId="ADAL" clId="{E32AE542-D898-41B3-904A-55F9340CE0BB}" dt="2024-05-04T17:18:23.770" v="4758" actId="1076"/>
          <ac:spMkLst>
            <pc:docMk/>
            <pc:sldMk cId="193104854" sldId="530"/>
            <ac:spMk id="40" creationId="{6087D099-E68A-4E3A-2CEE-8983862C8829}"/>
          </ac:spMkLst>
        </pc:spChg>
        <pc:spChg chg="add mod">
          <ac:chgData name="Hao LIU" userId="3c201fea-61c1-45d2-8334-de12aa4fe61d" providerId="ADAL" clId="{E32AE542-D898-41B3-904A-55F9340CE0BB}" dt="2024-05-04T17:18:27.362" v="4760" actId="14100"/>
          <ac:spMkLst>
            <pc:docMk/>
            <pc:sldMk cId="193104854" sldId="530"/>
            <ac:spMk id="42" creationId="{8D0A40C0-AC84-1477-BDDA-049DCDD57899}"/>
          </ac:spMkLst>
        </pc:spChg>
        <pc:spChg chg="add mod">
          <ac:chgData name="Hao LIU" userId="3c201fea-61c1-45d2-8334-de12aa4fe61d" providerId="ADAL" clId="{E32AE542-D898-41B3-904A-55F9340CE0BB}" dt="2024-05-04T17:11:52.956" v="4666" actId="1076"/>
          <ac:spMkLst>
            <pc:docMk/>
            <pc:sldMk cId="193104854" sldId="530"/>
            <ac:spMk id="43" creationId="{199737A2-EE6E-112B-FBA9-9E047B967B54}"/>
          </ac:spMkLst>
        </pc:spChg>
        <pc:spChg chg="add mod">
          <ac:chgData name="Hao LIU" userId="3c201fea-61c1-45d2-8334-de12aa4fe61d" providerId="ADAL" clId="{E32AE542-D898-41B3-904A-55F9340CE0BB}" dt="2024-05-04T17:19:34.998" v="4773" actId="1036"/>
          <ac:spMkLst>
            <pc:docMk/>
            <pc:sldMk cId="193104854" sldId="530"/>
            <ac:spMk id="45" creationId="{3673ACB4-7E8B-E1B6-6349-5688515330B4}"/>
          </ac:spMkLst>
        </pc:spChg>
        <pc:spChg chg="add mod">
          <ac:chgData name="Hao LIU" userId="3c201fea-61c1-45d2-8334-de12aa4fe61d" providerId="ADAL" clId="{E32AE542-D898-41B3-904A-55F9340CE0BB}" dt="2024-05-04T17:23:13.154" v="4977" actId="1076"/>
          <ac:spMkLst>
            <pc:docMk/>
            <pc:sldMk cId="193104854" sldId="530"/>
            <ac:spMk id="46" creationId="{D8828115-61C0-D523-8A36-889D6B86A1FB}"/>
          </ac:spMkLst>
        </pc:spChg>
        <pc:spChg chg="add mod">
          <ac:chgData name="Hao LIU" userId="3c201fea-61c1-45d2-8334-de12aa4fe61d" providerId="ADAL" clId="{E32AE542-D898-41B3-904A-55F9340CE0BB}" dt="2024-05-04T17:19:15.041" v="4768" actId="1076"/>
          <ac:spMkLst>
            <pc:docMk/>
            <pc:sldMk cId="193104854" sldId="530"/>
            <ac:spMk id="47" creationId="{2C2A558B-D585-215C-729A-90D17DD1BD27}"/>
          </ac:spMkLst>
        </pc:spChg>
        <pc:spChg chg="add mod">
          <ac:chgData name="Hao LIU" userId="3c201fea-61c1-45d2-8334-de12aa4fe61d" providerId="ADAL" clId="{E32AE542-D898-41B3-904A-55F9340CE0BB}" dt="2024-05-04T17:19:06.918" v="4766" actId="1036"/>
          <ac:spMkLst>
            <pc:docMk/>
            <pc:sldMk cId="193104854" sldId="530"/>
            <ac:spMk id="48" creationId="{E18E0961-6974-7E3D-5B2D-8DD7D3244B6F}"/>
          </ac:spMkLst>
        </pc:spChg>
        <pc:spChg chg="add mod">
          <ac:chgData name="Hao LIU" userId="3c201fea-61c1-45d2-8334-de12aa4fe61d" providerId="ADAL" clId="{E32AE542-D898-41B3-904A-55F9340CE0BB}" dt="2024-05-04T17:18:46.494" v="4763" actId="14100"/>
          <ac:spMkLst>
            <pc:docMk/>
            <pc:sldMk cId="193104854" sldId="530"/>
            <ac:spMk id="49" creationId="{D75BBD82-46C7-9CFB-1BDB-C095ED5EECEA}"/>
          </ac:spMkLst>
        </pc:spChg>
        <pc:spChg chg="del">
          <ac:chgData name="Hao LIU" userId="3c201fea-61c1-45d2-8334-de12aa4fe61d" providerId="ADAL" clId="{E32AE542-D898-41B3-904A-55F9340CE0BB}" dt="2024-05-04T16:58:29.399" v="4386" actId="478"/>
          <ac:spMkLst>
            <pc:docMk/>
            <pc:sldMk cId="193104854" sldId="530"/>
            <ac:spMk id="53" creationId="{FC3E717C-11C7-096B-8838-B6DF461B07E9}"/>
          </ac:spMkLst>
        </pc:spChg>
        <pc:spChg chg="del">
          <ac:chgData name="Hao LIU" userId="3c201fea-61c1-45d2-8334-de12aa4fe61d" providerId="ADAL" clId="{E32AE542-D898-41B3-904A-55F9340CE0BB}" dt="2024-05-04T16:58:24.404" v="4384" actId="478"/>
          <ac:spMkLst>
            <pc:docMk/>
            <pc:sldMk cId="193104854" sldId="530"/>
            <ac:spMk id="58" creationId="{4963B34B-106C-1D4B-6008-DEA081D256CF}"/>
          </ac:spMkLst>
        </pc:spChg>
        <pc:spChg chg="del">
          <ac:chgData name="Hao LIU" userId="3c201fea-61c1-45d2-8334-de12aa4fe61d" providerId="ADAL" clId="{E32AE542-D898-41B3-904A-55F9340CE0BB}" dt="2024-05-04T16:58:21.910" v="4383" actId="478"/>
          <ac:spMkLst>
            <pc:docMk/>
            <pc:sldMk cId="193104854" sldId="530"/>
            <ac:spMk id="59" creationId="{B06AFE96-B353-A800-D938-13B3AA059792}"/>
          </ac:spMkLst>
        </pc:spChg>
        <pc:spChg chg="del">
          <ac:chgData name="Hao LIU" userId="3c201fea-61c1-45d2-8334-de12aa4fe61d" providerId="ADAL" clId="{E32AE542-D898-41B3-904A-55F9340CE0BB}" dt="2024-05-04T16:58:27.060" v="4385" actId="478"/>
          <ac:spMkLst>
            <pc:docMk/>
            <pc:sldMk cId="193104854" sldId="530"/>
            <ac:spMk id="60" creationId="{8DA83127-5B56-BDD2-030A-2BA62AEA1EC6}"/>
          </ac:spMkLst>
        </pc:spChg>
        <pc:spChg chg="mod">
          <ac:chgData name="Hao LIU" userId="3c201fea-61c1-45d2-8334-de12aa4fe61d" providerId="ADAL" clId="{E32AE542-D898-41B3-904A-55F9340CE0BB}" dt="2024-05-04T17:06:46.080" v="4550" actId="207"/>
          <ac:spMkLst>
            <pc:docMk/>
            <pc:sldMk cId="193104854" sldId="530"/>
            <ac:spMk id="64" creationId="{0D6F3180-840A-54CB-924B-06C45F2A4133}"/>
          </ac:spMkLst>
        </pc:spChg>
        <pc:spChg chg="add mod">
          <ac:chgData name="Hao LIU" userId="3c201fea-61c1-45d2-8334-de12aa4fe61d" providerId="ADAL" clId="{E32AE542-D898-41B3-904A-55F9340CE0BB}" dt="2024-05-04T17:23:50.498" v="4986" actId="207"/>
          <ac:spMkLst>
            <pc:docMk/>
            <pc:sldMk cId="193104854" sldId="530"/>
            <ac:spMk id="109" creationId="{08C9A2E6-073F-317E-21D1-D41BCB573629}"/>
          </ac:spMkLst>
        </pc:spChg>
        <pc:spChg chg="add mod">
          <ac:chgData name="Hao LIU" userId="3c201fea-61c1-45d2-8334-de12aa4fe61d" providerId="ADAL" clId="{E32AE542-D898-41B3-904A-55F9340CE0BB}" dt="2024-05-04T17:24:12.646" v="4994" actId="207"/>
          <ac:spMkLst>
            <pc:docMk/>
            <pc:sldMk cId="193104854" sldId="530"/>
            <ac:spMk id="110" creationId="{3CEE43A3-23E7-BF95-E56B-1FEAE02CBB4C}"/>
          </ac:spMkLst>
        </pc:spChg>
        <pc:spChg chg="add del mod">
          <ac:chgData name="Hao LIU" userId="3c201fea-61c1-45d2-8334-de12aa4fe61d" providerId="ADAL" clId="{E32AE542-D898-41B3-904A-55F9340CE0BB}" dt="2024-05-04T17:21:32.449" v="4915" actId="478"/>
          <ac:spMkLst>
            <pc:docMk/>
            <pc:sldMk cId="193104854" sldId="530"/>
            <ac:spMk id="111" creationId="{FA11FA47-FBC4-0587-FCDF-F9B7EA147A2F}"/>
          </ac:spMkLst>
        </pc:spChg>
        <pc:spChg chg="add mod">
          <ac:chgData name="Hao LIU" userId="3c201fea-61c1-45d2-8334-de12aa4fe61d" providerId="ADAL" clId="{E32AE542-D898-41B3-904A-55F9340CE0BB}" dt="2024-05-04T17:23:59.949" v="4990" actId="14100"/>
          <ac:spMkLst>
            <pc:docMk/>
            <pc:sldMk cId="193104854" sldId="530"/>
            <ac:spMk id="112" creationId="{B8259851-1683-5DAD-4EC9-E498B1F03BBE}"/>
          </ac:spMkLst>
        </pc:spChg>
        <pc:spChg chg="add mod">
          <ac:chgData name="Hao LIU" userId="3c201fea-61c1-45d2-8334-de12aa4fe61d" providerId="ADAL" clId="{E32AE542-D898-41B3-904A-55F9340CE0BB}" dt="2024-05-04T17:23:19.233" v="4978" actId="1076"/>
          <ac:spMkLst>
            <pc:docMk/>
            <pc:sldMk cId="193104854" sldId="530"/>
            <ac:spMk id="113" creationId="{320C5E0A-10D0-EBAA-5EC6-AD5B5D1DA783}"/>
          </ac:spMkLst>
        </pc:spChg>
        <pc:spChg chg="add mod">
          <ac:chgData name="Hao LIU" userId="3c201fea-61c1-45d2-8334-de12aa4fe61d" providerId="ADAL" clId="{E32AE542-D898-41B3-904A-55F9340CE0BB}" dt="2024-05-04T17:23:27.239" v="4981" actId="1076"/>
          <ac:spMkLst>
            <pc:docMk/>
            <pc:sldMk cId="193104854" sldId="530"/>
            <ac:spMk id="115" creationId="{89E43A1C-16C5-92AE-1780-22B72D55E5F0}"/>
          </ac:spMkLst>
        </pc:spChg>
        <pc:cxnChg chg="add mod">
          <ac:chgData name="Hao LIU" userId="3c201fea-61c1-45d2-8334-de12aa4fe61d" providerId="ADAL" clId="{E32AE542-D898-41B3-904A-55F9340CE0BB}" dt="2024-05-04T17:07:54.112" v="4589" actId="1037"/>
          <ac:cxnSpMkLst>
            <pc:docMk/>
            <pc:sldMk cId="193104854" sldId="530"/>
            <ac:cxnSpMk id="2" creationId="{CB552ADF-2444-F9F7-133A-A0E4E5ED091F}"/>
          </ac:cxnSpMkLst>
        </pc:cxnChg>
        <pc:cxnChg chg="add mod">
          <ac:chgData name="Hao LIU" userId="3c201fea-61c1-45d2-8334-de12aa4fe61d" providerId="ADAL" clId="{E32AE542-D898-41B3-904A-55F9340CE0BB}" dt="2024-05-04T17:07:54.112" v="4589" actId="1037"/>
          <ac:cxnSpMkLst>
            <pc:docMk/>
            <pc:sldMk cId="193104854" sldId="530"/>
            <ac:cxnSpMk id="15" creationId="{ADE88201-0922-4DB2-B604-7F70464A140B}"/>
          </ac:cxnSpMkLst>
        </pc:cxnChg>
        <pc:cxnChg chg="add mod">
          <ac:chgData name="Hao LIU" userId="3c201fea-61c1-45d2-8334-de12aa4fe61d" providerId="ADAL" clId="{E32AE542-D898-41B3-904A-55F9340CE0BB}" dt="2024-05-04T17:07:54.112" v="4589" actId="1037"/>
          <ac:cxnSpMkLst>
            <pc:docMk/>
            <pc:sldMk cId="193104854" sldId="530"/>
            <ac:cxnSpMk id="18" creationId="{62658276-9FAC-7899-65A3-7C0E63F420C2}"/>
          </ac:cxnSpMkLst>
        </pc:cxnChg>
        <pc:cxnChg chg="mod">
          <ac:chgData name="Hao LIU" userId="3c201fea-61c1-45d2-8334-de12aa4fe61d" providerId="ADAL" clId="{E32AE542-D898-41B3-904A-55F9340CE0BB}" dt="2024-05-04T17:07:54.112" v="4589" actId="1037"/>
          <ac:cxnSpMkLst>
            <pc:docMk/>
            <pc:sldMk cId="193104854" sldId="530"/>
            <ac:cxnSpMk id="32" creationId="{B33C6F58-5976-E3F0-A9E3-0E76F8233AE7}"/>
          </ac:cxnSpMkLst>
        </pc:cxnChg>
        <pc:cxnChg chg="mod">
          <ac:chgData name="Hao LIU" userId="3c201fea-61c1-45d2-8334-de12aa4fe61d" providerId="ADAL" clId="{E32AE542-D898-41B3-904A-55F9340CE0BB}" dt="2024-05-04T17:07:54.112" v="4589" actId="1037"/>
          <ac:cxnSpMkLst>
            <pc:docMk/>
            <pc:sldMk cId="193104854" sldId="530"/>
            <ac:cxnSpMk id="33" creationId="{A59D05EA-E2DB-8EF6-B035-3B1003A627E1}"/>
          </ac:cxnSpMkLst>
        </pc:cxnChg>
        <pc:cxnChg chg="mod">
          <ac:chgData name="Hao LIU" userId="3c201fea-61c1-45d2-8334-de12aa4fe61d" providerId="ADAL" clId="{E32AE542-D898-41B3-904A-55F9340CE0BB}" dt="2024-05-04T17:07:54.112" v="4589" actId="1037"/>
          <ac:cxnSpMkLst>
            <pc:docMk/>
            <pc:sldMk cId="193104854" sldId="530"/>
            <ac:cxnSpMk id="35" creationId="{C409B7DA-0AFF-5FF1-D29C-EB96A7D5A114}"/>
          </ac:cxnSpMkLst>
        </pc:cxnChg>
        <pc:cxnChg chg="add del mod">
          <ac:chgData name="Hao LIU" userId="3c201fea-61c1-45d2-8334-de12aa4fe61d" providerId="ADAL" clId="{E32AE542-D898-41B3-904A-55F9340CE0BB}" dt="2024-05-04T17:14:22.569" v="4700" actId="478"/>
          <ac:cxnSpMkLst>
            <pc:docMk/>
            <pc:sldMk cId="193104854" sldId="530"/>
            <ac:cxnSpMk id="44" creationId="{55509D57-75AE-9861-4400-139D0BE5965C}"/>
          </ac:cxnSpMkLst>
        </pc:cxnChg>
        <pc:cxnChg chg="add del mod">
          <ac:chgData name="Hao LIU" userId="3c201fea-61c1-45d2-8334-de12aa4fe61d" providerId="ADAL" clId="{E32AE542-D898-41B3-904A-55F9340CE0BB}" dt="2024-05-04T17:14:25.526" v="4701" actId="478"/>
          <ac:cxnSpMkLst>
            <pc:docMk/>
            <pc:sldMk cId="193104854" sldId="530"/>
            <ac:cxnSpMk id="50" creationId="{85A3FBAE-DCE7-4670-0050-BB1C5AFE1274}"/>
          </ac:cxnSpMkLst>
        </pc:cxnChg>
        <pc:cxnChg chg="add del mod">
          <ac:chgData name="Hao LIU" userId="3c201fea-61c1-45d2-8334-de12aa4fe61d" providerId="ADAL" clId="{E32AE542-D898-41B3-904A-55F9340CE0BB}" dt="2024-05-04T17:14:28.299" v="4702" actId="478"/>
          <ac:cxnSpMkLst>
            <pc:docMk/>
            <pc:sldMk cId="193104854" sldId="530"/>
            <ac:cxnSpMk id="51" creationId="{41711859-9B5F-D0A9-BC1E-78BC38BB0CD9}"/>
          </ac:cxnSpMkLst>
        </pc:cxnChg>
        <pc:cxnChg chg="add del mod">
          <ac:chgData name="Hao LIU" userId="3c201fea-61c1-45d2-8334-de12aa4fe61d" providerId="ADAL" clId="{E32AE542-D898-41B3-904A-55F9340CE0BB}" dt="2024-05-04T17:14:29.625" v="4703" actId="478"/>
          <ac:cxnSpMkLst>
            <pc:docMk/>
            <pc:sldMk cId="193104854" sldId="530"/>
            <ac:cxnSpMk id="52" creationId="{5FC19E4D-42C0-C5D8-1CE1-1578645C0813}"/>
          </ac:cxnSpMkLst>
        </pc:cxnChg>
        <pc:cxnChg chg="add del mod">
          <ac:chgData name="Hao LIU" userId="3c201fea-61c1-45d2-8334-de12aa4fe61d" providerId="ADAL" clId="{E32AE542-D898-41B3-904A-55F9340CE0BB}" dt="2024-05-04T17:14:30.573" v="4704" actId="478"/>
          <ac:cxnSpMkLst>
            <pc:docMk/>
            <pc:sldMk cId="193104854" sldId="530"/>
            <ac:cxnSpMk id="55" creationId="{32726320-F833-C24A-F130-6D214D04D6E5}"/>
          </ac:cxnSpMkLst>
        </pc:cxnChg>
        <pc:cxnChg chg="add mod">
          <ac:chgData name="Hao LIU" userId="3c201fea-61c1-45d2-8334-de12aa4fe61d" providerId="ADAL" clId="{E32AE542-D898-41B3-904A-55F9340CE0BB}" dt="2024-05-04T17:19:34.998" v="4773" actId="1036"/>
          <ac:cxnSpMkLst>
            <pc:docMk/>
            <pc:sldMk cId="193104854" sldId="530"/>
            <ac:cxnSpMk id="57" creationId="{7F9741B6-AB68-FC0B-E320-F336044B03EB}"/>
          </ac:cxnSpMkLst>
        </pc:cxnChg>
        <pc:cxnChg chg="del mod">
          <ac:chgData name="Hao LIU" userId="3c201fea-61c1-45d2-8334-de12aa4fe61d" providerId="ADAL" clId="{E32AE542-D898-41B3-904A-55F9340CE0BB}" dt="2024-05-04T17:03:40.587" v="4460" actId="478"/>
          <ac:cxnSpMkLst>
            <pc:docMk/>
            <pc:sldMk cId="193104854" sldId="530"/>
            <ac:cxnSpMk id="61" creationId="{F849B35A-BF3B-411A-092A-036B78B391D0}"/>
          </ac:cxnSpMkLst>
        </pc:cxnChg>
        <pc:cxnChg chg="add mod">
          <ac:chgData name="Hao LIU" userId="3c201fea-61c1-45d2-8334-de12aa4fe61d" providerId="ADAL" clId="{E32AE542-D898-41B3-904A-55F9340CE0BB}" dt="2024-05-04T17:23:13.154" v="4977" actId="1076"/>
          <ac:cxnSpMkLst>
            <pc:docMk/>
            <pc:sldMk cId="193104854" sldId="530"/>
            <ac:cxnSpMk id="65" creationId="{D51D138A-1E92-F156-13C6-78B546056728}"/>
          </ac:cxnSpMkLst>
        </pc:cxnChg>
        <pc:cxnChg chg="add mod">
          <ac:chgData name="Hao LIU" userId="3c201fea-61c1-45d2-8334-de12aa4fe61d" providerId="ADAL" clId="{E32AE542-D898-41B3-904A-55F9340CE0BB}" dt="2024-05-04T17:19:15.041" v="4768" actId="1076"/>
          <ac:cxnSpMkLst>
            <pc:docMk/>
            <pc:sldMk cId="193104854" sldId="530"/>
            <ac:cxnSpMk id="66" creationId="{D380E7FF-FC83-9F45-9AEC-A580DA0D5DF0}"/>
          </ac:cxnSpMkLst>
        </pc:cxnChg>
        <pc:cxnChg chg="add mod">
          <ac:chgData name="Hao LIU" userId="3c201fea-61c1-45d2-8334-de12aa4fe61d" providerId="ADAL" clId="{E32AE542-D898-41B3-904A-55F9340CE0BB}" dt="2024-05-04T17:19:06.918" v="4766" actId="1036"/>
          <ac:cxnSpMkLst>
            <pc:docMk/>
            <pc:sldMk cId="193104854" sldId="530"/>
            <ac:cxnSpMk id="67" creationId="{900B3F20-6235-F78A-491C-81B0BCD9A6C6}"/>
          </ac:cxnSpMkLst>
        </pc:cxnChg>
        <pc:cxnChg chg="add mod">
          <ac:chgData name="Hao LIU" userId="3c201fea-61c1-45d2-8334-de12aa4fe61d" providerId="ADAL" clId="{E32AE542-D898-41B3-904A-55F9340CE0BB}" dt="2024-05-04T17:18:46.494" v="4763" actId="14100"/>
          <ac:cxnSpMkLst>
            <pc:docMk/>
            <pc:sldMk cId="193104854" sldId="530"/>
            <ac:cxnSpMk id="68" creationId="{CF7CA376-E539-36E7-1D84-E2B6FD24D6E0}"/>
          </ac:cxnSpMkLst>
        </pc:cxnChg>
      </pc:sldChg>
      <pc:sldChg chg="delSp modSp add mod modAnim">
        <pc:chgData name="Hao LIU" userId="3c201fea-61c1-45d2-8334-de12aa4fe61d" providerId="ADAL" clId="{E32AE542-D898-41B3-904A-55F9340CE0BB}" dt="2024-05-04T17:41:16.270" v="5537" actId="20577"/>
        <pc:sldMkLst>
          <pc:docMk/>
          <pc:sldMk cId="2735445756" sldId="531"/>
        </pc:sldMkLst>
        <pc:spChg chg="mod">
          <ac:chgData name="Hao LIU" userId="3c201fea-61c1-45d2-8334-de12aa4fe61d" providerId="ADAL" clId="{E32AE542-D898-41B3-904A-55F9340CE0BB}" dt="2024-05-04T17:26:09.076" v="5001" actId="20577"/>
          <ac:spMkLst>
            <pc:docMk/>
            <pc:sldMk cId="2735445756" sldId="531"/>
            <ac:spMk id="2" creationId="{29C16D7C-F946-356E-0D76-5125CCC43C40}"/>
          </ac:spMkLst>
        </pc:spChg>
        <pc:spChg chg="mod">
          <ac:chgData name="Hao LIU" userId="3c201fea-61c1-45d2-8334-de12aa4fe61d" providerId="ADAL" clId="{E32AE542-D898-41B3-904A-55F9340CE0BB}" dt="2024-05-04T17:41:16.270" v="5537" actId="20577"/>
          <ac:spMkLst>
            <pc:docMk/>
            <pc:sldMk cId="2735445756" sldId="531"/>
            <ac:spMk id="3" creationId="{1395E324-88E4-8B20-2429-AC0FA18ACDFF}"/>
          </ac:spMkLst>
        </pc:spChg>
        <pc:spChg chg="del">
          <ac:chgData name="Hao LIU" userId="3c201fea-61c1-45d2-8334-de12aa4fe61d" providerId="ADAL" clId="{E32AE542-D898-41B3-904A-55F9340CE0BB}" dt="2024-05-04T17:26:17.622" v="5002" actId="478"/>
          <ac:spMkLst>
            <pc:docMk/>
            <pc:sldMk cId="2735445756" sldId="531"/>
            <ac:spMk id="5" creationId="{2A8AEB69-1A26-5915-6BD9-B519F0C21F11}"/>
          </ac:spMkLst>
        </pc:spChg>
      </pc:sldChg>
      <pc:sldChg chg="addSp delSp modSp add mod modAnim">
        <pc:chgData name="Hao LIU" userId="3c201fea-61c1-45d2-8334-de12aa4fe61d" providerId="ADAL" clId="{E32AE542-D898-41B3-904A-55F9340CE0BB}" dt="2024-05-05T03:47:48.541" v="8034" actId="20577"/>
        <pc:sldMkLst>
          <pc:docMk/>
          <pc:sldMk cId="1454925483" sldId="532"/>
        </pc:sldMkLst>
        <pc:spChg chg="mod">
          <ac:chgData name="Hao LIU" userId="3c201fea-61c1-45d2-8334-de12aa4fe61d" providerId="ADAL" clId="{E32AE542-D898-41B3-904A-55F9340CE0BB}" dt="2024-05-05T03:47:48.541" v="8034" actId="20577"/>
          <ac:spMkLst>
            <pc:docMk/>
            <pc:sldMk cId="1454925483" sldId="532"/>
            <ac:spMk id="2" creationId="{29C16D7C-F946-356E-0D76-5125CCC43C40}"/>
          </ac:spMkLst>
        </pc:spChg>
        <pc:spChg chg="add mod">
          <ac:chgData name="Hao LIU" userId="3c201fea-61c1-45d2-8334-de12aa4fe61d" providerId="ADAL" clId="{E32AE542-D898-41B3-904A-55F9340CE0BB}" dt="2024-05-04T18:24:51.465" v="6309" actId="14100"/>
          <ac:spMkLst>
            <pc:docMk/>
            <pc:sldMk cId="1454925483" sldId="532"/>
            <ac:spMk id="7" creationId="{454543E5-B5F1-2A9B-0348-0B4ADD784D80}"/>
          </ac:spMkLst>
        </pc:spChg>
        <pc:spChg chg="add mod">
          <ac:chgData name="Hao LIU" userId="3c201fea-61c1-45d2-8334-de12aa4fe61d" providerId="ADAL" clId="{E32AE542-D898-41B3-904A-55F9340CE0BB}" dt="2024-05-05T03:45:09.917" v="7957" actId="14100"/>
          <ac:spMkLst>
            <pc:docMk/>
            <pc:sldMk cId="1454925483" sldId="532"/>
            <ac:spMk id="8" creationId="{BFC56C7E-19A1-83DF-2FE3-0CCF127E4CEE}"/>
          </ac:spMkLst>
        </pc:spChg>
        <pc:spChg chg="mod">
          <ac:chgData name="Hao LIU" userId="3c201fea-61c1-45d2-8334-de12aa4fe61d" providerId="ADAL" clId="{E32AE542-D898-41B3-904A-55F9340CE0BB}" dt="2024-05-04T18:23:28.063" v="6300" actId="14100"/>
          <ac:spMkLst>
            <pc:docMk/>
            <pc:sldMk cId="1454925483" sldId="532"/>
            <ac:spMk id="15" creationId="{1AFA098A-4AFB-7AFE-FBC6-3855CD96B30D}"/>
          </ac:spMkLst>
        </pc:spChg>
        <pc:picChg chg="del">
          <ac:chgData name="Hao LIU" userId="3c201fea-61c1-45d2-8334-de12aa4fe61d" providerId="ADAL" clId="{E32AE542-D898-41B3-904A-55F9340CE0BB}" dt="2024-05-04T18:17:23.983" v="6173" actId="478"/>
          <ac:picMkLst>
            <pc:docMk/>
            <pc:sldMk cId="1454925483" sldId="532"/>
            <ac:picMk id="3" creationId="{D0E29A69-97AD-4304-C833-8E982263F65D}"/>
          </ac:picMkLst>
        </pc:picChg>
        <pc:picChg chg="add mod modCrop">
          <ac:chgData name="Hao LIU" userId="3c201fea-61c1-45d2-8334-de12aa4fe61d" providerId="ADAL" clId="{E32AE542-D898-41B3-904A-55F9340CE0BB}" dt="2024-05-04T18:19:32.043" v="6206" actId="1076"/>
          <ac:picMkLst>
            <pc:docMk/>
            <pc:sldMk cId="1454925483" sldId="532"/>
            <ac:picMk id="5" creationId="{428A5040-2A98-CA5D-B0D6-9AC39ACBE803}"/>
          </ac:picMkLst>
        </pc:picChg>
        <pc:picChg chg="add mod ord modCrop">
          <ac:chgData name="Hao LIU" userId="3c201fea-61c1-45d2-8334-de12aa4fe61d" providerId="ADAL" clId="{E32AE542-D898-41B3-904A-55F9340CE0BB}" dt="2024-05-04T18:21:35.983" v="6211" actId="167"/>
          <ac:picMkLst>
            <pc:docMk/>
            <pc:sldMk cId="1454925483" sldId="532"/>
            <ac:picMk id="6" creationId="{1B30E5D6-40CD-0E60-2C1B-15CD2FA58D61}"/>
          </ac:picMkLst>
        </pc:picChg>
      </pc:sldChg>
      <pc:sldChg chg="addSp delSp modSp add mod modAnim">
        <pc:chgData name="Hao LIU" userId="3c201fea-61c1-45d2-8334-de12aa4fe61d" providerId="ADAL" clId="{E32AE542-D898-41B3-904A-55F9340CE0BB}" dt="2024-05-05T03:47:45.204" v="8033" actId="20577"/>
        <pc:sldMkLst>
          <pc:docMk/>
          <pc:sldMk cId="316460009" sldId="533"/>
        </pc:sldMkLst>
        <pc:spChg chg="mod">
          <ac:chgData name="Hao LIU" userId="3c201fea-61c1-45d2-8334-de12aa4fe61d" providerId="ADAL" clId="{E32AE542-D898-41B3-904A-55F9340CE0BB}" dt="2024-05-05T03:47:45.204" v="8033" actId="20577"/>
          <ac:spMkLst>
            <pc:docMk/>
            <pc:sldMk cId="316460009" sldId="533"/>
            <ac:spMk id="2" creationId="{29C16D7C-F946-356E-0D76-5125CCC43C40}"/>
          </ac:spMkLst>
        </pc:spChg>
        <pc:spChg chg="add mod">
          <ac:chgData name="Hao LIU" userId="3c201fea-61c1-45d2-8334-de12aa4fe61d" providerId="ADAL" clId="{E32AE542-D898-41B3-904A-55F9340CE0BB}" dt="2024-05-05T03:45:46.486" v="7977" actId="14100"/>
          <ac:spMkLst>
            <pc:docMk/>
            <pc:sldMk cId="316460009" sldId="533"/>
            <ac:spMk id="7" creationId="{6A34FDDC-8D38-ABA2-6BDB-9DB1CED0B729}"/>
          </ac:spMkLst>
        </pc:spChg>
        <pc:spChg chg="del">
          <ac:chgData name="Hao LIU" userId="3c201fea-61c1-45d2-8334-de12aa4fe61d" providerId="ADAL" clId="{E32AE542-D898-41B3-904A-55F9340CE0BB}" dt="2024-05-04T18:27:31.819" v="6509" actId="478"/>
          <ac:spMkLst>
            <pc:docMk/>
            <pc:sldMk cId="316460009" sldId="533"/>
            <ac:spMk id="15" creationId="{1AFA098A-4AFB-7AFE-FBC6-3855CD96B30D}"/>
          </ac:spMkLst>
        </pc:spChg>
        <pc:picChg chg="del">
          <ac:chgData name="Hao LIU" userId="3c201fea-61c1-45d2-8334-de12aa4fe61d" providerId="ADAL" clId="{E32AE542-D898-41B3-904A-55F9340CE0BB}" dt="2024-05-04T18:18:32.228" v="6191" actId="478"/>
          <ac:picMkLst>
            <pc:docMk/>
            <pc:sldMk cId="316460009" sldId="533"/>
            <ac:picMk id="3" creationId="{D0E29A69-97AD-4304-C833-8E982263F65D}"/>
          </ac:picMkLst>
        </pc:picChg>
        <pc:picChg chg="add mod">
          <ac:chgData name="Hao LIU" userId="3c201fea-61c1-45d2-8334-de12aa4fe61d" providerId="ADAL" clId="{E32AE542-D898-41B3-904A-55F9340CE0BB}" dt="2024-05-04T18:19:24.219" v="6204" actId="1076"/>
          <ac:picMkLst>
            <pc:docMk/>
            <pc:sldMk cId="316460009" sldId="533"/>
            <ac:picMk id="5" creationId="{C2DF8C9A-9A07-AB53-5175-2999C2225250}"/>
          </ac:picMkLst>
        </pc:picChg>
        <pc:picChg chg="add mod modCrop">
          <ac:chgData name="Hao LIU" userId="3c201fea-61c1-45d2-8334-de12aa4fe61d" providerId="ADAL" clId="{E32AE542-D898-41B3-904A-55F9340CE0BB}" dt="2024-05-04T18:19:51.012" v="6210" actId="1076"/>
          <ac:picMkLst>
            <pc:docMk/>
            <pc:sldMk cId="316460009" sldId="533"/>
            <ac:picMk id="6" creationId="{4296F6D3-BD71-10A0-4C31-F61945B19D01}"/>
          </ac:picMkLst>
        </pc:picChg>
      </pc:sldChg>
      <pc:sldChg chg="addSp delSp modSp add mod modAnim">
        <pc:chgData name="Hao LIU" userId="3c201fea-61c1-45d2-8334-de12aa4fe61d" providerId="ADAL" clId="{E32AE542-D898-41B3-904A-55F9340CE0BB}" dt="2024-05-05T03:58:01.855" v="8110" actId="20577"/>
        <pc:sldMkLst>
          <pc:docMk/>
          <pc:sldMk cId="1131288480" sldId="534"/>
        </pc:sldMkLst>
        <pc:spChg chg="mod">
          <ac:chgData name="Hao LIU" userId="3c201fea-61c1-45d2-8334-de12aa4fe61d" providerId="ADAL" clId="{E32AE542-D898-41B3-904A-55F9340CE0BB}" dt="2024-05-05T03:57:49.844" v="8107" actId="20577"/>
          <ac:spMkLst>
            <pc:docMk/>
            <pc:sldMk cId="1131288480" sldId="534"/>
            <ac:spMk id="3" creationId="{7022A938-E44F-0EC7-F59E-D6BEF858CB19}"/>
          </ac:spMkLst>
        </pc:spChg>
        <pc:spChg chg="del">
          <ac:chgData name="Hao LIU" userId="3c201fea-61c1-45d2-8334-de12aa4fe61d" providerId="ADAL" clId="{E32AE542-D898-41B3-904A-55F9340CE0BB}" dt="2024-05-05T03:26:02.576" v="7244" actId="478"/>
          <ac:spMkLst>
            <pc:docMk/>
            <pc:sldMk cId="1131288480" sldId="534"/>
            <ac:spMk id="5" creationId="{EB921C4D-7BD5-C0E4-8883-BE5EEF865A75}"/>
          </ac:spMkLst>
        </pc:spChg>
        <pc:spChg chg="add mod">
          <ac:chgData name="Hao LIU" userId="3c201fea-61c1-45d2-8334-de12aa4fe61d" providerId="ADAL" clId="{E32AE542-D898-41B3-904A-55F9340CE0BB}" dt="2024-05-05T03:27:15.696" v="7289" actId="14100"/>
          <ac:spMkLst>
            <pc:docMk/>
            <pc:sldMk cId="1131288480" sldId="534"/>
            <ac:spMk id="6" creationId="{3C08C6C5-9057-BCDA-3885-17007C2AA39C}"/>
          </ac:spMkLst>
        </pc:spChg>
        <pc:spChg chg="add mod">
          <ac:chgData name="Hao LIU" userId="3c201fea-61c1-45d2-8334-de12aa4fe61d" providerId="ADAL" clId="{E32AE542-D898-41B3-904A-55F9340CE0BB}" dt="2024-05-05T03:58:01.855" v="8110" actId="20577"/>
          <ac:spMkLst>
            <pc:docMk/>
            <pc:sldMk cId="1131288480" sldId="534"/>
            <ac:spMk id="7" creationId="{BF529CE8-14D2-979C-F487-73FBD78E8620}"/>
          </ac:spMkLst>
        </pc:spChg>
      </pc:sldChg>
    </pc:docChg>
  </pc:docChgLst>
  <pc:docChgLst>
    <pc:chgData name="Hao LIU" userId="3c201fea-61c1-45d2-8334-de12aa4fe61d" providerId="ADAL" clId="{2F1A311D-7B05-445C-8782-A27FBFD518FF}"/>
    <pc:docChg chg="undo custSel addSld modSld">
      <pc:chgData name="Hao LIU" userId="3c201fea-61c1-45d2-8334-de12aa4fe61d" providerId="ADAL" clId="{2F1A311D-7B05-445C-8782-A27FBFD518FF}" dt="2024-05-03T06:08:55.225" v="831" actId="404"/>
      <pc:docMkLst>
        <pc:docMk/>
      </pc:docMkLst>
      <pc:sldChg chg="modSp mod">
        <pc:chgData name="Hao LIU" userId="3c201fea-61c1-45d2-8334-de12aa4fe61d" providerId="ADAL" clId="{2F1A311D-7B05-445C-8782-A27FBFD518FF}" dt="2024-05-03T06:08:55.225" v="831" actId="404"/>
        <pc:sldMkLst>
          <pc:docMk/>
          <pc:sldMk cId="1778840540" sldId="441"/>
        </pc:sldMkLst>
        <pc:spChg chg="mod">
          <ac:chgData name="Hao LIU" userId="3c201fea-61c1-45d2-8334-de12aa4fe61d" providerId="ADAL" clId="{2F1A311D-7B05-445C-8782-A27FBFD518FF}" dt="2024-05-03T06:08:55.225" v="831" actId="404"/>
          <ac:spMkLst>
            <pc:docMk/>
            <pc:sldMk cId="1778840540" sldId="441"/>
            <ac:spMk id="3" creationId="{7022A938-E44F-0EC7-F59E-D6BEF858CB19}"/>
          </ac:spMkLst>
        </pc:spChg>
      </pc:sldChg>
      <pc:sldChg chg="modSp mod modNotesTx">
        <pc:chgData name="Hao LIU" userId="3c201fea-61c1-45d2-8334-de12aa4fe61d" providerId="ADAL" clId="{2F1A311D-7B05-445C-8782-A27FBFD518FF}" dt="2024-05-03T06:04:55.035" v="779" actId="20577"/>
        <pc:sldMkLst>
          <pc:docMk/>
          <pc:sldMk cId="304467274" sldId="489"/>
        </pc:sldMkLst>
        <pc:spChg chg="mod">
          <ac:chgData name="Hao LIU" userId="3c201fea-61c1-45d2-8334-de12aa4fe61d" providerId="ADAL" clId="{2F1A311D-7B05-445C-8782-A27FBFD518FF}" dt="2024-05-03T06:04:55.035" v="779" actId="20577"/>
          <ac:spMkLst>
            <pc:docMk/>
            <pc:sldMk cId="304467274" sldId="489"/>
            <ac:spMk id="2" creationId="{29C16D7C-F946-356E-0D76-5125CCC43C40}"/>
          </ac:spMkLst>
        </pc:spChg>
        <pc:spChg chg="mod">
          <ac:chgData name="Hao LIU" userId="3c201fea-61c1-45d2-8334-de12aa4fe61d" providerId="ADAL" clId="{2F1A311D-7B05-445C-8782-A27FBFD518FF}" dt="2024-05-03T04:35:06.621" v="737" actId="20577"/>
          <ac:spMkLst>
            <pc:docMk/>
            <pc:sldMk cId="304467274" sldId="489"/>
            <ac:spMk id="3" creationId="{7022A938-E44F-0EC7-F59E-D6BEF858CB19}"/>
          </ac:spMkLst>
        </pc:spChg>
      </pc:sldChg>
      <pc:sldChg chg="modSp mod">
        <pc:chgData name="Hao LIU" userId="3c201fea-61c1-45d2-8334-de12aa4fe61d" providerId="ADAL" clId="{2F1A311D-7B05-445C-8782-A27FBFD518FF}" dt="2024-05-03T04:25:39.915" v="639" actId="403"/>
        <pc:sldMkLst>
          <pc:docMk/>
          <pc:sldMk cId="2371752802" sldId="490"/>
        </pc:sldMkLst>
        <pc:spChg chg="mod">
          <ac:chgData name="Hao LIU" userId="3c201fea-61c1-45d2-8334-de12aa4fe61d" providerId="ADAL" clId="{2F1A311D-7B05-445C-8782-A27FBFD518FF}" dt="2024-05-03T04:06:32.314" v="455" actId="20577"/>
          <ac:spMkLst>
            <pc:docMk/>
            <pc:sldMk cId="2371752802" sldId="490"/>
            <ac:spMk id="2" creationId="{29C16D7C-F946-356E-0D76-5125CCC43C40}"/>
          </ac:spMkLst>
        </pc:spChg>
        <pc:spChg chg="mod">
          <ac:chgData name="Hao LIU" userId="3c201fea-61c1-45d2-8334-de12aa4fe61d" providerId="ADAL" clId="{2F1A311D-7B05-445C-8782-A27FBFD518FF}" dt="2024-05-03T04:25:39.915" v="639" actId="403"/>
          <ac:spMkLst>
            <pc:docMk/>
            <pc:sldMk cId="2371752802" sldId="490"/>
            <ac:spMk id="3" creationId="{7022A938-E44F-0EC7-F59E-D6BEF858CB19}"/>
          </ac:spMkLst>
        </pc:spChg>
      </pc:sldChg>
      <pc:sldChg chg="modSp mod">
        <pc:chgData name="Hao LIU" userId="3c201fea-61c1-45d2-8334-de12aa4fe61d" providerId="ADAL" clId="{2F1A311D-7B05-445C-8782-A27FBFD518FF}" dt="2024-05-03T03:53:28.260" v="219" actId="1035"/>
        <pc:sldMkLst>
          <pc:docMk/>
          <pc:sldMk cId="2782089400" sldId="512"/>
        </pc:sldMkLst>
        <pc:spChg chg="mod">
          <ac:chgData name="Hao LIU" userId="3c201fea-61c1-45d2-8334-de12aa4fe61d" providerId="ADAL" clId="{2F1A311D-7B05-445C-8782-A27FBFD518FF}" dt="2024-05-03T03:53:24.032" v="209" actId="1035"/>
          <ac:spMkLst>
            <pc:docMk/>
            <pc:sldMk cId="2782089400" sldId="512"/>
            <ac:spMk id="3" creationId="{7022A938-E44F-0EC7-F59E-D6BEF858CB19}"/>
          </ac:spMkLst>
        </pc:spChg>
        <pc:spChg chg="mod">
          <ac:chgData name="Hao LIU" userId="3c201fea-61c1-45d2-8334-de12aa4fe61d" providerId="ADAL" clId="{2F1A311D-7B05-445C-8782-A27FBFD518FF}" dt="2024-05-03T03:53:15.203" v="199" actId="1035"/>
          <ac:spMkLst>
            <pc:docMk/>
            <pc:sldMk cId="2782089400" sldId="512"/>
            <ac:spMk id="8" creationId="{8329BCFD-7AC0-B49A-575A-BA2EDAEAF999}"/>
          </ac:spMkLst>
        </pc:spChg>
        <pc:spChg chg="mod">
          <ac:chgData name="Hao LIU" userId="3c201fea-61c1-45d2-8334-de12aa4fe61d" providerId="ADAL" clId="{2F1A311D-7B05-445C-8782-A27FBFD518FF}" dt="2024-05-03T03:53:15.203" v="199" actId="1035"/>
          <ac:spMkLst>
            <pc:docMk/>
            <pc:sldMk cId="2782089400" sldId="512"/>
            <ac:spMk id="10" creationId="{66243291-B2CC-3913-8AA4-C4594C972B74}"/>
          </ac:spMkLst>
        </pc:spChg>
        <pc:spChg chg="mod">
          <ac:chgData name="Hao LIU" userId="3c201fea-61c1-45d2-8334-de12aa4fe61d" providerId="ADAL" clId="{2F1A311D-7B05-445C-8782-A27FBFD518FF}" dt="2024-05-03T03:53:15.203" v="199" actId="1035"/>
          <ac:spMkLst>
            <pc:docMk/>
            <pc:sldMk cId="2782089400" sldId="512"/>
            <ac:spMk id="11" creationId="{7D6B5EE4-96E8-05FE-86E9-8235557A9CF1}"/>
          </ac:spMkLst>
        </pc:spChg>
        <pc:spChg chg="mod">
          <ac:chgData name="Hao LIU" userId="3c201fea-61c1-45d2-8334-de12aa4fe61d" providerId="ADAL" clId="{2F1A311D-7B05-445C-8782-A27FBFD518FF}" dt="2024-05-03T03:53:15.203" v="199" actId="1035"/>
          <ac:spMkLst>
            <pc:docMk/>
            <pc:sldMk cId="2782089400" sldId="512"/>
            <ac:spMk id="12" creationId="{6B62D4A8-4385-1800-931A-495A78307A34}"/>
          </ac:spMkLst>
        </pc:spChg>
        <pc:spChg chg="mod">
          <ac:chgData name="Hao LIU" userId="3c201fea-61c1-45d2-8334-de12aa4fe61d" providerId="ADAL" clId="{2F1A311D-7B05-445C-8782-A27FBFD518FF}" dt="2024-05-03T03:53:15.203" v="199" actId="1035"/>
          <ac:spMkLst>
            <pc:docMk/>
            <pc:sldMk cId="2782089400" sldId="512"/>
            <ac:spMk id="13" creationId="{9D3C303E-964F-403B-1205-2739C7137027}"/>
          </ac:spMkLst>
        </pc:spChg>
        <pc:spChg chg="mod">
          <ac:chgData name="Hao LIU" userId="3c201fea-61c1-45d2-8334-de12aa4fe61d" providerId="ADAL" clId="{2F1A311D-7B05-445C-8782-A27FBFD518FF}" dt="2024-05-03T03:53:15.203" v="199" actId="1035"/>
          <ac:spMkLst>
            <pc:docMk/>
            <pc:sldMk cId="2782089400" sldId="512"/>
            <ac:spMk id="14" creationId="{E2B24803-1B5B-76F0-CBEF-E36D84CFAECD}"/>
          </ac:spMkLst>
        </pc:spChg>
        <pc:spChg chg="mod">
          <ac:chgData name="Hao LIU" userId="3c201fea-61c1-45d2-8334-de12aa4fe61d" providerId="ADAL" clId="{2F1A311D-7B05-445C-8782-A27FBFD518FF}" dt="2024-05-03T03:53:15.203" v="199" actId="1035"/>
          <ac:spMkLst>
            <pc:docMk/>
            <pc:sldMk cId="2782089400" sldId="512"/>
            <ac:spMk id="15" creationId="{35CE92F2-FF85-8873-4DFC-6B4D74570FF3}"/>
          </ac:spMkLst>
        </pc:spChg>
        <pc:spChg chg="mod">
          <ac:chgData name="Hao LIU" userId="3c201fea-61c1-45d2-8334-de12aa4fe61d" providerId="ADAL" clId="{2F1A311D-7B05-445C-8782-A27FBFD518FF}" dt="2024-05-03T03:53:15.203" v="199" actId="1035"/>
          <ac:spMkLst>
            <pc:docMk/>
            <pc:sldMk cId="2782089400" sldId="512"/>
            <ac:spMk id="16" creationId="{93028F32-8E76-188F-879E-6A2A30FC4A0D}"/>
          </ac:spMkLst>
        </pc:spChg>
        <pc:spChg chg="mod">
          <ac:chgData name="Hao LIU" userId="3c201fea-61c1-45d2-8334-de12aa4fe61d" providerId="ADAL" clId="{2F1A311D-7B05-445C-8782-A27FBFD518FF}" dt="2024-05-03T03:53:15.203" v="199" actId="1035"/>
          <ac:spMkLst>
            <pc:docMk/>
            <pc:sldMk cId="2782089400" sldId="512"/>
            <ac:spMk id="17" creationId="{D4080176-674C-1234-4D50-812AE425F134}"/>
          </ac:spMkLst>
        </pc:spChg>
        <pc:spChg chg="mod">
          <ac:chgData name="Hao LIU" userId="3c201fea-61c1-45d2-8334-de12aa4fe61d" providerId="ADAL" clId="{2F1A311D-7B05-445C-8782-A27FBFD518FF}" dt="2024-05-03T03:53:28.260" v="219" actId="1035"/>
          <ac:spMkLst>
            <pc:docMk/>
            <pc:sldMk cId="2782089400" sldId="512"/>
            <ac:spMk id="18" creationId="{FA0848F2-4C6A-4550-0D58-6C6493140346}"/>
          </ac:spMkLst>
        </pc:spChg>
        <pc:graphicFrameChg chg="mod">
          <ac:chgData name="Hao LIU" userId="3c201fea-61c1-45d2-8334-de12aa4fe61d" providerId="ADAL" clId="{2F1A311D-7B05-445C-8782-A27FBFD518FF}" dt="2024-05-03T03:53:15.203" v="199" actId="1035"/>
          <ac:graphicFrameMkLst>
            <pc:docMk/>
            <pc:sldMk cId="2782089400" sldId="512"/>
            <ac:graphicFrameMk id="7" creationId="{D4F3DB7B-59E4-D8F4-0772-7FA54526830E}"/>
          </ac:graphicFrameMkLst>
        </pc:graphicFrameChg>
        <pc:graphicFrameChg chg="mod">
          <ac:chgData name="Hao LIU" userId="3c201fea-61c1-45d2-8334-de12aa4fe61d" providerId="ADAL" clId="{2F1A311D-7B05-445C-8782-A27FBFD518FF}" dt="2024-05-03T03:53:15.203" v="199" actId="1035"/>
          <ac:graphicFrameMkLst>
            <pc:docMk/>
            <pc:sldMk cId="2782089400" sldId="512"/>
            <ac:graphicFrameMk id="19" creationId="{DE1324F6-C1F9-DEC5-F847-E4E468EF8FBC}"/>
          </ac:graphicFrameMkLst>
        </pc:graphicFrameChg>
      </pc:sldChg>
      <pc:sldChg chg="modSp mod">
        <pc:chgData name="Hao LIU" userId="3c201fea-61c1-45d2-8334-de12aa4fe61d" providerId="ADAL" clId="{2F1A311D-7B05-445C-8782-A27FBFD518FF}" dt="2024-05-03T03:58:49.443" v="408"/>
        <pc:sldMkLst>
          <pc:docMk/>
          <pc:sldMk cId="1181528778" sldId="513"/>
        </pc:sldMkLst>
        <pc:spChg chg="mod">
          <ac:chgData name="Hao LIU" userId="3c201fea-61c1-45d2-8334-de12aa4fe61d" providerId="ADAL" clId="{2F1A311D-7B05-445C-8782-A27FBFD518FF}" dt="2024-05-03T03:58:49.443" v="408"/>
          <ac:spMkLst>
            <pc:docMk/>
            <pc:sldMk cId="1181528778" sldId="513"/>
            <ac:spMk id="3" creationId="{7022A938-E44F-0EC7-F59E-D6BEF858CB19}"/>
          </ac:spMkLst>
        </pc:spChg>
        <pc:spChg chg="mod">
          <ac:chgData name="Hao LIU" userId="3c201fea-61c1-45d2-8334-de12aa4fe61d" providerId="ADAL" clId="{2F1A311D-7B05-445C-8782-A27FBFD518FF}" dt="2024-05-03T03:53:53.924" v="229" actId="1035"/>
          <ac:spMkLst>
            <pc:docMk/>
            <pc:sldMk cId="1181528778" sldId="513"/>
            <ac:spMk id="8" creationId="{8329BCFD-7AC0-B49A-575A-BA2EDAEAF999}"/>
          </ac:spMkLst>
        </pc:spChg>
        <pc:spChg chg="mod">
          <ac:chgData name="Hao LIU" userId="3c201fea-61c1-45d2-8334-de12aa4fe61d" providerId="ADAL" clId="{2F1A311D-7B05-445C-8782-A27FBFD518FF}" dt="2024-05-03T03:53:53.924" v="229" actId="1035"/>
          <ac:spMkLst>
            <pc:docMk/>
            <pc:sldMk cId="1181528778" sldId="513"/>
            <ac:spMk id="10" creationId="{66243291-B2CC-3913-8AA4-C4594C972B74}"/>
          </ac:spMkLst>
        </pc:spChg>
        <pc:spChg chg="mod">
          <ac:chgData name="Hao LIU" userId="3c201fea-61c1-45d2-8334-de12aa4fe61d" providerId="ADAL" clId="{2F1A311D-7B05-445C-8782-A27FBFD518FF}" dt="2024-05-03T03:53:53.924" v="229" actId="1035"/>
          <ac:spMkLst>
            <pc:docMk/>
            <pc:sldMk cId="1181528778" sldId="513"/>
            <ac:spMk id="11" creationId="{7D6B5EE4-96E8-05FE-86E9-8235557A9CF1}"/>
          </ac:spMkLst>
        </pc:spChg>
        <pc:spChg chg="mod">
          <ac:chgData name="Hao LIU" userId="3c201fea-61c1-45d2-8334-de12aa4fe61d" providerId="ADAL" clId="{2F1A311D-7B05-445C-8782-A27FBFD518FF}" dt="2024-05-03T03:53:53.924" v="229" actId="1035"/>
          <ac:spMkLst>
            <pc:docMk/>
            <pc:sldMk cId="1181528778" sldId="513"/>
            <ac:spMk id="12" creationId="{6B62D4A8-4385-1800-931A-495A78307A34}"/>
          </ac:spMkLst>
        </pc:spChg>
        <pc:spChg chg="mod">
          <ac:chgData name="Hao LIU" userId="3c201fea-61c1-45d2-8334-de12aa4fe61d" providerId="ADAL" clId="{2F1A311D-7B05-445C-8782-A27FBFD518FF}" dt="2024-05-03T03:53:53.924" v="229" actId="1035"/>
          <ac:spMkLst>
            <pc:docMk/>
            <pc:sldMk cId="1181528778" sldId="513"/>
            <ac:spMk id="13" creationId="{9D3C303E-964F-403B-1205-2739C7137027}"/>
          </ac:spMkLst>
        </pc:spChg>
        <pc:spChg chg="mod">
          <ac:chgData name="Hao LIU" userId="3c201fea-61c1-45d2-8334-de12aa4fe61d" providerId="ADAL" clId="{2F1A311D-7B05-445C-8782-A27FBFD518FF}" dt="2024-05-03T03:53:53.924" v="229" actId="1035"/>
          <ac:spMkLst>
            <pc:docMk/>
            <pc:sldMk cId="1181528778" sldId="513"/>
            <ac:spMk id="14" creationId="{E2B24803-1B5B-76F0-CBEF-E36D84CFAECD}"/>
          </ac:spMkLst>
        </pc:spChg>
        <pc:spChg chg="mod">
          <ac:chgData name="Hao LIU" userId="3c201fea-61c1-45d2-8334-de12aa4fe61d" providerId="ADAL" clId="{2F1A311D-7B05-445C-8782-A27FBFD518FF}" dt="2024-05-03T03:53:53.924" v="229" actId="1035"/>
          <ac:spMkLst>
            <pc:docMk/>
            <pc:sldMk cId="1181528778" sldId="513"/>
            <ac:spMk id="15" creationId="{35CE92F2-FF85-8873-4DFC-6B4D74570FF3}"/>
          </ac:spMkLst>
        </pc:spChg>
        <pc:spChg chg="mod">
          <ac:chgData name="Hao LIU" userId="3c201fea-61c1-45d2-8334-de12aa4fe61d" providerId="ADAL" clId="{2F1A311D-7B05-445C-8782-A27FBFD518FF}" dt="2024-05-03T03:53:53.924" v="229" actId="1035"/>
          <ac:spMkLst>
            <pc:docMk/>
            <pc:sldMk cId="1181528778" sldId="513"/>
            <ac:spMk id="16" creationId="{93028F32-8E76-188F-879E-6A2A30FC4A0D}"/>
          </ac:spMkLst>
        </pc:spChg>
        <pc:spChg chg="mod">
          <ac:chgData name="Hao LIU" userId="3c201fea-61c1-45d2-8334-de12aa4fe61d" providerId="ADAL" clId="{2F1A311D-7B05-445C-8782-A27FBFD518FF}" dt="2024-05-03T03:53:53.924" v="229" actId="1035"/>
          <ac:spMkLst>
            <pc:docMk/>
            <pc:sldMk cId="1181528778" sldId="513"/>
            <ac:spMk id="17" creationId="{D4080176-674C-1234-4D50-812AE425F134}"/>
          </ac:spMkLst>
        </pc:spChg>
        <pc:spChg chg="mod">
          <ac:chgData name="Hao LIU" userId="3c201fea-61c1-45d2-8334-de12aa4fe61d" providerId="ADAL" clId="{2F1A311D-7B05-445C-8782-A27FBFD518FF}" dt="2024-05-03T03:53:53.924" v="229" actId="1035"/>
          <ac:spMkLst>
            <pc:docMk/>
            <pc:sldMk cId="1181528778" sldId="513"/>
            <ac:spMk id="25" creationId="{E8834639-D85B-FF78-5AD2-59F365B1B57D}"/>
          </ac:spMkLst>
        </pc:spChg>
        <pc:spChg chg="mod">
          <ac:chgData name="Hao LIU" userId="3c201fea-61c1-45d2-8334-de12aa4fe61d" providerId="ADAL" clId="{2F1A311D-7B05-445C-8782-A27FBFD518FF}" dt="2024-05-03T03:53:53.924" v="229" actId="1035"/>
          <ac:spMkLst>
            <pc:docMk/>
            <pc:sldMk cId="1181528778" sldId="513"/>
            <ac:spMk id="31" creationId="{5DBD665C-3A02-6008-6FEF-7BBC446FE73E}"/>
          </ac:spMkLst>
        </pc:spChg>
        <pc:spChg chg="mod">
          <ac:chgData name="Hao LIU" userId="3c201fea-61c1-45d2-8334-de12aa4fe61d" providerId="ADAL" clId="{2F1A311D-7B05-445C-8782-A27FBFD518FF}" dt="2024-05-03T03:53:53.924" v="229" actId="1035"/>
          <ac:spMkLst>
            <pc:docMk/>
            <pc:sldMk cId="1181528778" sldId="513"/>
            <ac:spMk id="32" creationId="{95A2BB1D-5269-E123-3B95-6B98290E53FE}"/>
          </ac:spMkLst>
        </pc:spChg>
        <pc:spChg chg="mod">
          <ac:chgData name="Hao LIU" userId="3c201fea-61c1-45d2-8334-de12aa4fe61d" providerId="ADAL" clId="{2F1A311D-7B05-445C-8782-A27FBFD518FF}" dt="2024-05-03T03:53:53.924" v="229" actId="1035"/>
          <ac:spMkLst>
            <pc:docMk/>
            <pc:sldMk cId="1181528778" sldId="513"/>
            <ac:spMk id="33" creationId="{31358D11-20A0-121E-5B3C-69E543ABB60D}"/>
          </ac:spMkLst>
        </pc:spChg>
        <pc:spChg chg="mod">
          <ac:chgData name="Hao LIU" userId="3c201fea-61c1-45d2-8334-de12aa4fe61d" providerId="ADAL" clId="{2F1A311D-7B05-445C-8782-A27FBFD518FF}" dt="2024-05-03T03:53:53.924" v="229" actId="1035"/>
          <ac:spMkLst>
            <pc:docMk/>
            <pc:sldMk cId="1181528778" sldId="513"/>
            <ac:spMk id="34" creationId="{634B8EF2-4520-BBA8-8E3E-36D8BCE59749}"/>
          </ac:spMkLst>
        </pc:spChg>
        <pc:spChg chg="mod">
          <ac:chgData name="Hao LIU" userId="3c201fea-61c1-45d2-8334-de12aa4fe61d" providerId="ADAL" clId="{2F1A311D-7B05-445C-8782-A27FBFD518FF}" dt="2024-05-03T03:53:53.924" v="229" actId="1035"/>
          <ac:spMkLst>
            <pc:docMk/>
            <pc:sldMk cId="1181528778" sldId="513"/>
            <ac:spMk id="35" creationId="{12241A47-E93D-D285-C893-75EFEFA2F320}"/>
          </ac:spMkLst>
        </pc:spChg>
        <pc:spChg chg="mod">
          <ac:chgData name="Hao LIU" userId="3c201fea-61c1-45d2-8334-de12aa4fe61d" providerId="ADAL" clId="{2F1A311D-7B05-445C-8782-A27FBFD518FF}" dt="2024-05-03T03:53:53.924" v="229" actId="1035"/>
          <ac:spMkLst>
            <pc:docMk/>
            <pc:sldMk cId="1181528778" sldId="513"/>
            <ac:spMk id="36" creationId="{16D2C473-A368-EC18-6968-4D65FC5D2D8E}"/>
          </ac:spMkLst>
        </pc:spChg>
        <pc:spChg chg="mod">
          <ac:chgData name="Hao LIU" userId="3c201fea-61c1-45d2-8334-de12aa4fe61d" providerId="ADAL" clId="{2F1A311D-7B05-445C-8782-A27FBFD518FF}" dt="2024-05-03T03:53:53.924" v="229" actId="1035"/>
          <ac:spMkLst>
            <pc:docMk/>
            <pc:sldMk cId="1181528778" sldId="513"/>
            <ac:spMk id="37" creationId="{E93F6B9E-1487-AE02-8B57-59BD20031299}"/>
          </ac:spMkLst>
        </pc:spChg>
        <pc:graphicFrameChg chg="mod">
          <ac:chgData name="Hao LIU" userId="3c201fea-61c1-45d2-8334-de12aa4fe61d" providerId="ADAL" clId="{2F1A311D-7B05-445C-8782-A27FBFD518FF}" dt="2024-05-03T03:53:53.924" v="229" actId="1035"/>
          <ac:graphicFrameMkLst>
            <pc:docMk/>
            <pc:sldMk cId="1181528778" sldId="513"/>
            <ac:graphicFrameMk id="7" creationId="{D4F3DB7B-59E4-D8F4-0772-7FA54526830E}"/>
          </ac:graphicFrameMkLst>
        </pc:graphicFrameChg>
        <pc:cxnChg chg="mod">
          <ac:chgData name="Hao LIU" userId="3c201fea-61c1-45d2-8334-de12aa4fe61d" providerId="ADAL" clId="{2F1A311D-7B05-445C-8782-A27FBFD518FF}" dt="2024-05-03T03:53:53.924" v="229" actId="1035"/>
          <ac:cxnSpMkLst>
            <pc:docMk/>
            <pc:sldMk cId="1181528778" sldId="513"/>
            <ac:cxnSpMk id="9" creationId="{FE84D90F-6755-F5FE-AF15-A5A2159ADE38}"/>
          </ac:cxnSpMkLst>
        </pc:cxnChg>
        <pc:cxnChg chg="mod">
          <ac:chgData name="Hao LIU" userId="3c201fea-61c1-45d2-8334-de12aa4fe61d" providerId="ADAL" clId="{2F1A311D-7B05-445C-8782-A27FBFD518FF}" dt="2024-05-03T03:53:53.924" v="229" actId="1035"/>
          <ac:cxnSpMkLst>
            <pc:docMk/>
            <pc:sldMk cId="1181528778" sldId="513"/>
            <ac:cxnSpMk id="20" creationId="{CA582085-BD44-ED41-1343-6EB564DBAA81}"/>
          </ac:cxnSpMkLst>
        </pc:cxnChg>
        <pc:cxnChg chg="mod">
          <ac:chgData name="Hao LIU" userId="3c201fea-61c1-45d2-8334-de12aa4fe61d" providerId="ADAL" clId="{2F1A311D-7B05-445C-8782-A27FBFD518FF}" dt="2024-05-03T03:53:53.924" v="229" actId="1035"/>
          <ac:cxnSpMkLst>
            <pc:docMk/>
            <pc:sldMk cId="1181528778" sldId="513"/>
            <ac:cxnSpMk id="21" creationId="{C9CAD826-B362-3A33-AC60-50665442BB83}"/>
          </ac:cxnSpMkLst>
        </pc:cxnChg>
        <pc:cxnChg chg="mod">
          <ac:chgData name="Hao LIU" userId="3c201fea-61c1-45d2-8334-de12aa4fe61d" providerId="ADAL" clId="{2F1A311D-7B05-445C-8782-A27FBFD518FF}" dt="2024-05-03T03:53:53.924" v="229" actId="1035"/>
          <ac:cxnSpMkLst>
            <pc:docMk/>
            <pc:sldMk cId="1181528778" sldId="513"/>
            <ac:cxnSpMk id="23" creationId="{F605B9E1-EB5F-A997-4CF3-B32DF2490F67}"/>
          </ac:cxnSpMkLst>
        </pc:cxnChg>
        <pc:cxnChg chg="mod">
          <ac:chgData name="Hao LIU" userId="3c201fea-61c1-45d2-8334-de12aa4fe61d" providerId="ADAL" clId="{2F1A311D-7B05-445C-8782-A27FBFD518FF}" dt="2024-05-03T03:53:53.924" v="229" actId="1035"/>
          <ac:cxnSpMkLst>
            <pc:docMk/>
            <pc:sldMk cId="1181528778" sldId="513"/>
            <ac:cxnSpMk id="26" creationId="{0EFF7777-4176-787A-4948-73FCF890A383}"/>
          </ac:cxnSpMkLst>
        </pc:cxnChg>
        <pc:cxnChg chg="mod">
          <ac:chgData name="Hao LIU" userId="3c201fea-61c1-45d2-8334-de12aa4fe61d" providerId="ADAL" clId="{2F1A311D-7B05-445C-8782-A27FBFD518FF}" dt="2024-05-03T03:53:53.924" v="229" actId="1035"/>
          <ac:cxnSpMkLst>
            <pc:docMk/>
            <pc:sldMk cId="1181528778" sldId="513"/>
            <ac:cxnSpMk id="27" creationId="{290D1B10-F3B3-3856-FB43-613C487336AD}"/>
          </ac:cxnSpMkLst>
        </pc:cxnChg>
        <pc:cxnChg chg="mod">
          <ac:chgData name="Hao LIU" userId="3c201fea-61c1-45d2-8334-de12aa4fe61d" providerId="ADAL" clId="{2F1A311D-7B05-445C-8782-A27FBFD518FF}" dt="2024-05-03T03:53:53.924" v="229" actId="1035"/>
          <ac:cxnSpMkLst>
            <pc:docMk/>
            <pc:sldMk cId="1181528778" sldId="513"/>
            <ac:cxnSpMk id="28" creationId="{E3CE1BC9-DF67-3052-4E06-15F7F3C136A0}"/>
          </ac:cxnSpMkLst>
        </pc:cxnChg>
        <pc:cxnChg chg="mod">
          <ac:chgData name="Hao LIU" userId="3c201fea-61c1-45d2-8334-de12aa4fe61d" providerId="ADAL" clId="{2F1A311D-7B05-445C-8782-A27FBFD518FF}" dt="2024-05-03T03:53:53.924" v="229" actId="1035"/>
          <ac:cxnSpMkLst>
            <pc:docMk/>
            <pc:sldMk cId="1181528778" sldId="513"/>
            <ac:cxnSpMk id="29" creationId="{E6B6B67C-6311-F850-255A-D95035DB4495}"/>
          </ac:cxnSpMkLst>
        </pc:cxnChg>
        <pc:cxnChg chg="mod">
          <ac:chgData name="Hao LIU" userId="3c201fea-61c1-45d2-8334-de12aa4fe61d" providerId="ADAL" clId="{2F1A311D-7B05-445C-8782-A27FBFD518FF}" dt="2024-05-03T03:53:53.924" v="229" actId="1035"/>
          <ac:cxnSpMkLst>
            <pc:docMk/>
            <pc:sldMk cId="1181528778" sldId="513"/>
            <ac:cxnSpMk id="30" creationId="{2538B827-EB66-46AB-CF79-D21749B16DD1}"/>
          </ac:cxnSpMkLst>
        </pc:cxnChg>
        <pc:cxnChg chg="mod">
          <ac:chgData name="Hao LIU" userId="3c201fea-61c1-45d2-8334-de12aa4fe61d" providerId="ADAL" clId="{2F1A311D-7B05-445C-8782-A27FBFD518FF}" dt="2024-05-03T03:53:53.924" v="229" actId="1035"/>
          <ac:cxnSpMkLst>
            <pc:docMk/>
            <pc:sldMk cId="1181528778" sldId="513"/>
            <ac:cxnSpMk id="38" creationId="{5B14C0F0-A50A-B413-91E5-F6983942FD70}"/>
          </ac:cxnSpMkLst>
        </pc:cxnChg>
        <pc:cxnChg chg="mod">
          <ac:chgData name="Hao LIU" userId="3c201fea-61c1-45d2-8334-de12aa4fe61d" providerId="ADAL" clId="{2F1A311D-7B05-445C-8782-A27FBFD518FF}" dt="2024-05-03T03:53:53.924" v="229" actId="1035"/>
          <ac:cxnSpMkLst>
            <pc:docMk/>
            <pc:sldMk cId="1181528778" sldId="513"/>
            <ac:cxnSpMk id="40" creationId="{E526A372-E0ED-0AA5-BD72-517870FC83A4}"/>
          </ac:cxnSpMkLst>
        </pc:cxnChg>
        <pc:cxnChg chg="mod">
          <ac:chgData name="Hao LIU" userId="3c201fea-61c1-45d2-8334-de12aa4fe61d" providerId="ADAL" clId="{2F1A311D-7B05-445C-8782-A27FBFD518FF}" dt="2024-05-03T03:53:53.924" v="229" actId="1035"/>
          <ac:cxnSpMkLst>
            <pc:docMk/>
            <pc:sldMk cId="1181528778" sldId="513"/>
            <ac:cxnSpMk id="42" creationId="{81E6E3FF-B99A-EA29-C43B-B90A7CF61E54}"/>
          </ac:cxnSpMkLst>
        </pc:cxnChg>
      </pc:sldChg>
      <pc:sldChg chg="addSp modSp add mod modAnim">
        <pc:chgData name="Hao LIU" userId="3c201fea-61c1-45d2-8334-de12aa4fe61d" providerId="ADAL" clId="{2F1A311D-7B05-445C-8782-A27FBFD518FF}" dt="2024-05-03T04:01:53.234" v="436" actId="20577"/>
        <pc:sldMkLst>
          <pc:docMk/>
          <pc:sldMk cId="3361630019" sldId="514"/>
        </pc:sldMkLst>
        <pc:spChg chg="add mod">
          <ac:chgData name="Hao LIU" userId="3c201fea-61c1-45d2-8334-de12aa4fe61d" providerId="ADAL" clId="{2F1A311D-7B05-445C-8782-A27FBFD518FF}" dt="2024-05-03T03:56:15.146" v="357" actId="1076"/>
          <ac:spMkLst>
            <pc:docMk/>
            <pc:sldMk cId="3361630019" sldId="514"/>
            <ac:spMk id="2" creationId="{3EC30DAF-C6FA-7B41-FFF0-769D7CA1FDFC}"/>
          </ac:spMkLst>
        </pc:spChg>
        <pc:spChg chg="mod">
          <ac:chgData name="Hao LIU" userId="3c201fea-61c1-45d2-8334-de12aa4fe61d" providerId="ADAL" clId="{2F1A311D-7B05-445C-8782-A27FBFD518FF}" dt="2024-05-03T04:01:53.234" v="436" actId="20577"/>
          <ac:spMkLst>
            <pc:docMk/>
            <pc:sldMk cId="3361630019" sldId="514"/>
            <ac:spMk id="3" creationId="{7022A938-E44F-0EC7-F59E-D6BEF858CB19}"/>
          </ac:spMkLst>
        </pc:spChg>
        <pc:spChg chg="add mod">
          <ac:chgData name="Hao LIU" userId="3c201fea-61c1-45d2-8334-de12aa4fe61d" providerId="ADAL" clId="{2F1A311D-7B05-445C-8782-A27FBFD518FF}" dt="2024-05-03T03:56:15.146" v="357" actId="1076"/>
          <ac:spMkLst>
            <pc:docMk/>
            <pc:sldMk cId="3361630019" sldId="514"/>
            <ac:spMk id="5" creationId="{52BB669D-281E-6B4C-BDC7-2C37D8F25A30}"/>
          </ac:spMkLst>
        </pc:spChg>
        <pc:spChg chg="add mod">
          <ac:chgData name="Hao LIU" userId="3c201fea-61c1-45d2-8334-de12aa4fe61d" providerId="ADAL" clId="{2F1A311D-7B05-445C-8782-A27FBFD518FF}" dt="2024-05-03T03:56:15.146" v="357" actId="1076"/>
          <ac:spMkLst>
            <pc:docMk/>
            <pc:sldMk cId="3361630019" sldId="514"/>
            <ac:spMk id="6" creationId="{7CEE9547-6FC5-F479-9135-FBE422CAA95B}"/>
          </ac:spMkLst>
        </pc:spChg>
        <pc:spChg chg="mod">
          <ac:chgData name="Hao LIU" userId="3c201fea-61c1-45d2-8334-de12aa4fe61d" providerId="ADAL" clId="{2F1A311D-7B05-445C-8782-A27FBFD518FF}" dt="2024-05-03T03:54:21.381" v="254" actId="1035"/>
          <ac:spMkLst>
            <pc:docMk/>
            <pc:sldMk cId="3361630019" sldId="514"/>
            <ac:spMk id="8" creationId="{8329BCFD-7AC0-B49A-575A-BA2EDAEAF999}"/>
          </ac:spMkLst>
        </pc:spChg>
        <pc:spChg chg="mod">
          <ac:chgData name="Hao LIU" userId="3c201fea-61c1-45d2-8334-de12aa4fe61d" providerId="ADAL" clId="{2F1A311D-7B05-445C-8782-A27FBFD518FF}" dt="2024-05-03T03:54:21.381" v="254" actId="1035"/>
          <ac:spMkLst>
            <pc:docMk/>
            <pc:sldMk cId="3361630019" sldId="514"/>
            <ac:spMk id="10" creationId="{66243291-B2CC-3913-8AA4-C4594C972B74}"/>
          </ac:spMkLst>
        </pc:spChg>
        <pc:spChg chg="mod">
          <ac:chgData name="Hao LIU" userId="3c201fea-61c1-45d2-8334-de12aa4fe61d" providerId="ADAL" clId="{2F1A311D-7B05-445C-8782-A27FBFD518FF}" dt="2024-05-03T03:54:21.381" v="254" actId="1035"/>
          <ac:spMkLst>
            <pc:docMk/>
            <pc:sldMk cId="3361630019" sldId="514"/>
            <ac:spMk id="11" creationId="{7D6B5EE4-96E8-05FE-86E9-8235557A9CF1}"/>
          </ac:spMkLst>
        </pc:spChg>
        <pc:spChg chg="mod">
          <ac:chgData name="Hao LIU" userId="3c201fea-61c1-45d2-8334-de12aa4fe61d" providerId="ADAL" clId="{2F1A311D-7B05-445C-8782-A27FBFD518FF}" dt="2024-05-03T03:54:21.381" v="254" actId="1035"/>
          <ac:spMkLst>
            <pc:docMk/>
            <pc:sldMk cId="3361630019" sldId="514"/>
            <ac:spMk id="12" creationId="{6B62D4A8-4385-1800-931A-495A78307A34}"/>
          </ac:spMkLst>
        </pc:spChg>
        <pc:spChg chg="mod">
          <ac:chgData name="Hao LIU" userId="3c201fea-61c1-45d2-8334-de12aa4fe61d" providerId="ADAL" clId="{2F1A311D-7B05-445C-8782-A27FBFD518FF}" dt="2024-05-03T03:54:21.381" v="254" actId="1035"/>
          <ac:spMkLst>
            <pc:docMk/>
            <pc:sldMk cId="3361630019" sldId="514"/>
            <ac:spMk id="13" creationId="{9D3C303E-964F-403B-1205-2739C7137027}"/>
          </ac:spMkLst>
        </pc:spChg>
        <pc:spChg chg="mod">
          <ac:chgData name="Hao LIU" userId="3c201fea-61c1-45d2-8334-de12aa4fe61d" providerId="ADAL" clId="{2F1A311D-7B05-445C-8782-A27FBFD518FF}" dt="2024-05-03T03:54:21.381" v="254" actId="1035"/>
          <ac:spMkLst>
            <pc:docMk/>
            <pc:sldMk cId="3361630019" sldId="514"/>
            <ac:spMk id="14" creationId="{E2B24803-1B5B-76F0-CBEF-E36D84CFAECD}"/>
          </ac:spMkLst>
        </pc:spChg>
        <pc:spChg chg="mod">
          <ac:chgData name="Hao LIU" userId="3c201fea-61c1-45d2-8334-de12aa4fe61d" providerId="ADAL" clId="{2F1A311D-7B05-445C-8782-A27FBFD518FF}" dt="2024-05-03T03:54:21.381" v="254" actId="1035"/>
          <ac:spMkLst>
            <pc:docMk/>
            <pc:sldMk cId="3361630019" sldId="514"/>
            <ac:spMk id="15" creationId="{35CE92F2-FF85-8873-4DFC-6B4D74570FF3}"/>
          </ac:spMkLst>
        </pc:spChg>
        <pc:spChg chg="mod">
          <ac:chgData name="Hao LIU" userId="3c201fea-61c1-45d2-8334-de12aa4fe61d" providerId="ADAL" clId="{2F1A311D-7B05-445C-8782-A27FBFD518FF}" dt="2024-05-03T03:54:21.381" v="254" actId="1035"/>
          <ac:spMkLst>
            <pc:docMk/>
            <pc:sldMk cId="3361630019" sldId="514"/>
            <ac:spMk id="16" creationId="{93028F32-8E76-188F-879E-6A2A30FC4A0D}"/>
          </ac:spMkLst>
        </pc:spChg>
        <pc:spChg chg="mod">
          <ac:chgData name="Hao LIU" userId="3c201fea-61c1-45d2-8334-de12aa4fe61d" providerId="ADAL" clId="{2F1A311D-7B05-445C-8782-A27FBFD518FF}" dt="2024-05-03T03:55:43.812" v="312" actId="1038"/>
          <ac:spMkLst>
            <pc:docMk/>
            <pc:sldMk cId="3361630019" sldId="514"/>
            <ac:spMk id="17" creationId="{D4080176-674C-1234-4D50-812AE425F134}"/>
          </ac:spMkLst>
        </pc:spChg>
        <pc:spChg chg="add mod">
          <ac:chgData name="Hao LIU" userId="3c201fea-61c1-45d2-8334-de12aa4fe61d" providerId="ADAL" clId="{2F1A311D-7B05-445C-8782-A27FBFD518FF}" dt="2024-05-03T03:56:15.146" v="357" actId="1076"/>
          <ac:spMkLst>
            <pc:docMk/>
            <pc:sldMk cId="3361630019" sldId="514"/>
            <ac:spMk id="18" creationId="{B1630B9E-4842-8AE1-FBDF-7285843C40D8}"/>
          </ac:spMkLst>
        </pc:spChg>
        <pc:spChg chg="add mod">
          <ac:chgData name="Hao LIU" userId="3c201fea-61c1-45d2-8334-de12aa4fe61d" providerId="ADAL" clId="{2F1A311D-7B05-445C-8782-A27FBFD518FF}" dt="2024-05-03T03:57:01.153" v="386" actId="20577"/>
          <ac:spMkLst>
            <pc:docMk/>
            <pc:sldMk cId="3361630019" sldId="514"/>
            <ac:spMk id="19" creationId="{0798AFF8-BF39-A7C1-E0FC-AB8551F78CD4}"/>
          </ac:spMkLst>
        </pc:spChg>
        <pc:spChg chg="add mod">
          <ac:chgData name="Hao LIU" userId="3c201fea-61c1-45d2-8334-de12aa4fe61d" providerId="ADAL" clId="{2F1A311D-7B05-445C-8782-A27FBFD518FF}" dt="2024-05-03T03:56:19.266" v="359" actId="20577"/>
          <ac:spMkLst>
            <pc:docMk/>
            <pc:sldMk cId="3361630019" sldId="514"/>
            <ac:spMk id="22" creationId="{9D192A33-0006-9AC3-FBD3-51C494F95D33}"/>
          </ac:spMkLst>
        </pc:spChg>
        <pc:spChg chg="add mod">
          <ac:chgData name="Hao LIU" userId="3c201fea-61c1-45d2-8334-de12aa4fe61d" providerId="ADAL" clId="{2F1A311D-7B05-445C-8782-A27FBFD518FF}" dt="2024-05-03T03:56:15.146" v="357" actId="1076"/>
          <ac:spMkLst>
            <pc:docMk/>
            <pc:sldMk cId="3361630019" sldId="514"/>
            <ac:spMk id="24" creationId="{DADDCCC1-7087-AD7B-A404-19512C04B5EA}"/>
          </ac:spMkLst>
        </pc:spChg>
        <pc:spChg chg="mod">
          <ac:chgData name="Hao LIU" userId="3c201fea-61c1-45d2-8334-de12aa4fe61d" providerId="ADAL" clId="{2F1A311D-7B05-445C-8782-A27FBFD518FF}" dt="2024-05-03T03:54:21.381" v="254" actId="1035"/>
          <ac:spMkLst>
            <pc:docMk/>
            <pc:sldMk cId="3361630019" sldId="514"/>
            <ac:spMk id="25" creationId="{E8834639-D85B-FF78-5AD2-59F365B1B57D}"/>
          </ac:spMkLst>
        </pc:spChg>
        <pc:spChg chg="mod">
          <ac:chgData name="Hao LIU" userId="3c201fea-61c1-45d2-8334-de12aa4fe61d" providerId="ADAL" clId="{2F1A311D-7B05-445C-8782-A27FBFD518FF}" dt="2024-05-03T03:54:21.381" v="254" actId="1035"/>
          <ac:spMkLst>
            <pc:docMk/>
            <pc:sldMk cId="3361630019" sldId="514"/>
            <ac:spMk id="31" creationId="{5DBD665C-3A02-6008-6FEF-7BBC446FE73E}"/>
          </ac:spMkLst>
        </pc:spChg>
        <pc:spChg chg="mod">
          <ac:chgData name="Hao LIU" userId="3c201fea-61c1-45d2-8334-de12aa4fe61d" providerId="ADAL" clId="{2F1A311D-7B05-445C-8782-A27FBFD518FF}" dt="2024-05-03T03:54:21.381" v="254" actId="1035"/>
          <ac:spMkLst>
            <pc:docMk/>
            <pc:sldMk cId="3361630019" sldId="514"/>
            <ac:spMk id="32" creationId="{95A2BB1D-5269-E123-3B95-6B98290E53FE}"/>
          </ac:spMkLst>
        </pc:spChg>
        <pc:spChg chg="mod">
          <ac:chgData name="Hao LIU" userId="3c201fea-61c1-45d2-8334-de12aa4fe61d" providerId="ADAL" clId="{2F1A311D-7B05-445C-8782-A27FBFD518FF}" dt="2024-05-03T03:54:21.381" v="254" actId="1035"/>
          <ac:spMkLst>
            <pc:docMk/>
            <pc:sldMk cId="3361630019" sldId="514"/>
            <ac:spMk id="33" creationId="{31358D11-20A0-121E-5B3C-69E543ABB60D}"/>
          </ac:spMkLst>
        </pc:spChg>
        <pc:spChg chg="mod">
          <ac:chgData name="Hao LIU" userId="3c201fea-61c1-45d2-8334-de12aa4fe61d" providerId="ADAL" clId="{2F1A311D-7B05-445C-8782-A27FBFD518FF}" dt="2024-05-03T03:59:18.199" v="417" actId="207"/>
          <ac:spMkLst>
            <pc:docMk/>
            <pc:sldMk cId="3361630019" sldId="514"/>
            <ac:spMk id="34" creationId="{634B8EF2-4520-BBA8-8E3E-36D8BCE59749}"/>
          </ac:spMkLst>
        </pc:spChg>
        <pc:spChg chg="mod">
          <ac:chgData name="Hao LIU" userId="3c201fea-61c1-45d2-8334-de12aa4fe61d" providerId="ADAL" clId="{2F1A311D-7B05-445C-8782-A27FBFD518FF}" dt="2024-05-03T03:59:21.590" v="418" actId="207"/>
          <ac:spMkLst>
            <pc:docMk/>
            <pc:sldMk cId="3361630019" sldId="514"/>
            <ac:spMk id="35" creationId="{12241A47-E93D-D285-C893-75EFEFA2F320}"/>
          </ac:spMkLst>
        </pc:spChg>
        <pc:spChg chg="mod">
          <ac:chgData name="Hao LIU" userId="3c201fea-61c1-45d2-8334-de12aa4fe61d" providerId="ADAL" clId="{2F1A311D-7B05-445C-8782-A27FBFD518FF}" dt="2024-05-03T03:55:52.522" v="352" actId="1038"/>
          <ac:spMkLst>
            <pc:docMk/>
            <pc:sldMk cId="3361630019" sldId="514"/>
            <ac:spMk id="36" creationId="{16D2C473-A368-EC18-6968-4D65FC5D2D8E}"/>
          </ac:spMkLst>
        </pc:spChg>
        <pc:spChg chg="mod">
          <ac:chgData name="Hao LIU" userId="3c201fea-61c1-45d2-8334-de12aa4fe61d" providerId="ADAL" clId="{2F1A311D-7B05-445C-8782-A27FBFD518FF}" dt="2024-05-03T03:55:52.522" v="352" actId="1038"/>
          <ac:spMkLst>
            <pc:docMk/>
            <pc:sldMk cId="3361630019" sldId="514"/>
            <ac:spMk id="37" creationId="{E93F6B9E-1487-AE02-8B57-59BD20031299}"/>
          </ac:spMkLst>
        </pc:spChg>
        <pc:spChg chg="add mod">
          <ac:chgData name="Hao LIU" userId="3c201fea-61c1-45d2-8334-de12aa4fe61d" providerId="ADAL" clId="{2F1A311D-7B05-445C-8782-A27FBFD518FF}" dt="2024-05-03T03:56:58.594" v="384" actId="20577"/>
          <ac:spMkLst>
            <pc:docMk/>
            <pc:sldMk cId="3361630019" sldId="514"/>
            <ac:spMk id="39" creationId="{0E77326A-8967-FCDC-0251-9BDE97B700C4}"/>
          </ac:spMkLst>
        </pc:spChg>
        <pc:spChg chg="add mod">
          <ac:chgData name="Hao LIU" userId="3c201fea-61c1-45d2-8334-de12aa4fe61d" providerId="ADAL" clId="{2F1A311D-7B05-445C-8782-A27FBFD518FF}" dt="2024-05-03T03:56:21.699" v="361" actId="20577"/>
          <ac:spMkLst>
            <pc:docMk/>
            <pc:sldMk cId="3361630019" sldId="514"/>
            <ac:spMk id="41" creationId="{CFA03FF9-CDC3-012B-B04C-5A385106B964}"/>
          </ac:spMkLst>
        </pc:spChg>
        <pc:graphicFrameChg chg="mod modGraphic">
          <ac:chgData name="Hao LIU" userId="3c201fea-61c1-45d2-8334-de12aa4fe61d" providerId="ADAL" clId="{2F1A311D-7B05-445C-8782-A27FBFD518FF}" dt="2024-05-03T03:56:01.347" v="355" actId="20577"/>
          <ac:graphicFrameMkLst>
            <pc:docMk/>
            <pc:sldMk cId="3361630019" sldId="514"/>
            <ac:graphicFrameMk id="7" creationId="{D4F3DB7B-59E4-D8F4-0772-7FA54526830E}"/>
          </ac:graphicFrameMkLst>
        </pc:graphicFrameChg>
        <pc:cxnChg chg="mod">
          <ac:chgData name="Hao LIU" userId="3c201fea-61c1-45d2-8334-de12aa4fe61d" providerId="ADAL" clId="{2F1A311D-7B05-445C-8782-A27FBFD518FF}" dt="2024-05-03T03:54:21.381" v="254" actId="1035"/>
          <ac:cxnSpMkLst>
            <pc:docMk/>
            <pc:sldMk cId="3361630019" sldId="514"/>
            <ac:cxnSpMk id="9" creationId="{FE84D90F-6755-F5FE-AF15-A5A2159ADE38}"/>
          </ac:cxnSpMkLst>
        </pc:cxnChg>
        <pc:cxnChg chg="mod">
          <ac:chgData name="Hao LIU" userId="3c201fea-61c1-45d2-8334-de12aa4fe61d" providerId="ADAL" clId="{2F1A311D-7B05-445C-8782-A27FBFD518FF}" dt="2024-05-03T03:54:21.381" v="254" actId="1035"/>
          <ac:cxnSpMkLst>
            <pc:docMk/>
            <pc:sldMk cId="3361630019" sldId="514"/>
            <ac:cxnSpMk id="20" creationId="{CA582085-BD44-ED41-1343-6EB564DBAA81}"/>
          </ac:cxnSpMkLst>
        </pc:cxnChg>
        <pc:cxnChg chg="mod">
          <ac:chgData name="Hao LIU" userId="3c201fea-61c1-45d2-8334-de12aa4fe61d" providerId="ADAL" clId="{2F1A311D-7B05-445C-8782-A27FBFD518FF}" dt="2024-05-03T03:54:21.381" v="254" actId="1035"/>
          <ac:cxnSpMkLst>
            <pc:docMk/>
            <pc:sldMk cId="3361630019" sldId="514"/>
            <ac:cxnSpMk id="21" creationId="{C9CAD826-B362-3A33-AC60-50665442BB83}"/>
          </ac:cxnSpMkLst>
        </pc:cxnChg>
        <pc:cxnChg chg="mod">
          <ac:chgData name="Hao LIU" userId="3c201fea-61c1-45d2-8334-de12aa4fe61d" providerId="ADAL" clId="{2F1A311D-7B05-445C-8782-A27FBFD518FF}" dt="2024-05-03T03:54:21.381" v="254" actId="1035"/>
          <ac:cxnSpMkLst>
            <pc:docMk/>
            <pc:sldMk cId="3361630019" sldId="514"/>
            <ac:cxnSpMk id="23" creationId="{F605B9E1-EB5F-A997-4CF3-B32DF2490F67}"/>
          </ac:cxnSpMkLst>
        </pc:cxnChg>
        <pc:cxnChg chg="mod">
          <ac:chgData name="Hao LIU" userId="3c201fea-61c1-45d2-8334-de12aa4fe61d" providerId="ADAL" clId="{2F1A311D-7B05-445C-8782-A27FBFD518FF}" dt="2024-05-03T03:54:21.381" v="254" actId="1035"/>
          <ac:cxnSpMkLst>
            <pc:docMk/>
            <pc:sldMk cId="3361630019" sldId="514"/>
            <ac:cxnSpMk id="26" creationId="{0EFF7777-4176-787A-4948-73FCF890A383}"/>
          </ac:cxnSpMkLst>
        </pc:cxnChg>
        <pc:cxnChg chg="mod">
          <ac:chgData name="Hao LIU" userId="3c201fea-61c1-45d2-8334-de12aa4fe61d" providerId="ADAL" clId="{2F1A311D-7B05-445C-8782-A27FBFD518FF}" dt="2024-05-03T03:54:21.381" v="254" actId="1035"/>
          <ac:cxnSpMkLst>
            <pc:docMk/>
            <pc:sldMk cId="3361630019" sldId="514"/>
            <ac:cxnSpMk id="27" creationId="{290D1B10-F3B3-3856-FB43-613C487336AD}"/>
          </ac:cxnSpMkLst>
        </pc:cxnChg>
        <pc:cxnChg chg="mod">
          <ac:chgData name="Hao LIU" userId="3c201fea-61c1-45d2-8334-de12aa4fe61d" providerId="ADAL" clId="{2F1A311D-7B05-445C-8782-A27FBFD518FF}" dt="2024-05-03T03:54:21.381" v="254" actId="1035"/>
          <ac:cxnSpMkLst>
            <pc:docMk/>
            <pc:sldMk cId="3361630019" sldId="514"/>
            <ac:cxnSpMk id="28" creationId="{E3CE1BC9-DF67-3052-4E06-15F7F3C136A0}"/>
          </ac:cxnSpMkLst>
        </pc:cxnChg>
        <pc:cxnChg chg="mod">
          <ac:chgData name="Hao LIU" userId="3c201fea-61c1-45d2-8334-de12aa4fe61d" providerId="ADAL" clId="{2F1A311D-7B05-445C-8782-A27FBFD518FF}" dt="2024-05-03T03:54:21.381" v="254" actId="1035"/>
          <ac:cxnSpMkLst>
            <pc:docMk/>
            <pc:sldMk cId="3361630019" sldId="514"/>
            <ac:cxnSpMk id="29" creationId="{E6B6B67C-6311-F850-255A-D95035DB4495}"/>
          </ac:cxnSpMkLst>
        </pc:cxnChg>
        <pc:cxnChg chg="mod">
          <ac:chgData name="Hao LIU" userId="3c201fea-61c1-45d2-8334-de12aa4fe61d" providerId="ADAL" clId="{2F1A311D-7B05-445C-8782-A27FBFD518FF}" dt="2024-05-03T03:54:21.381" v="254" actId="1035"/>
          <ac:cxnSpMkLst>
            <pc:docMk/>
            <pc:sldMk cId="3361630019" sldId="514"/>
            <ac:cxnSpMk id="30" creationId="{2538B827-EB66-46AB-CF79-D21749B16DD1}"/>
          </ac:cxnSpMkLst>
        </pc:cxnChg>
        <pc:cxnChg chg="mod">
          <ac:chgData name="Hao LIU" userId="3c201fea-61c1-45d2-8334-de12aa4fe61d" providerId="ADAL" clId="{2F1A311D-7B05-445C-8782-A27FBFD518FF}" dt="2024-05-03T03:56:29.394" v="375" actId="1037"/>
          <ac:cxnSpMkLst>
            <pc:docMk/>
            <pc:sldMk cId="3361630019" sldId="514"/>
            <ac:cxnSpMk id="38" creationId="{5B14C0F0-A50A-B413-91E5-F6983942FD70}"/>
          </ac:cxnSpMkLst>
        </pc:cxnChg>
        <pc:cxnChg chg="mod">
          <ac:chgData name="Hao LIU" userId="3c201fea-61c1-45d2-8334-de12aa4fe61d" providerId="ADAL" clId="{2F1A311D-7B05-445C-8782-A27FBFD518FF}" dt="2024-05-03T03:54:21.381" v="254" actId="1035"/>
          <ac:cxnSpMkLst>
            <pc:docMk/>
            <pc:sldMk cId="3361630019" sldId="514"/>
            <ac:cxnSpMk id="40" creationId="{E526A372-E0ED-0AA5-BD72-517870FC83A4}"/>
          </ac:cxnSpMkLst>
        </pc:cxnChg>
        <pc:cxnChg chg="mod">
          <ac:chgData name="Hao LIU" userId="3c201fea-61c1-45d2-8334-de12aa4fe61d" providerId="ADAL" clId="{2F1A311D-7B05-445C-8782-A27FBFD518FF}" dt="2024-05-03T03:55:52.522" v="352" actId="1038"/>
          <ac:cxnSpMkLst>
            <pc:docMk/>
            <pc:sldMk cId="3361630019" sldId="514"/>
            <ac:cxnSpMk id="42" creationId="{81E6E3FF-B99A-EA29-C43B-B90A7CF61E54}"/>
          </ac:cxnSpMkLst>
        </pc:cxnChg>
      </pc:sldChg>
      <pc:sldChg chg="modSp add mod">
        <pc:chgData name="Hao LIU" userId="3c201fea-61c1-45d2-8334-de12aa4fe61d" providerId="ADAL" clId="{2F1A311D-7B05-445C-8782-A27FBFD518FF}" dt="2024-05-03T06:07:43.903" v="798" actId="20577"/>
        <pc:sldMkLst>
          <pc:docMk/>
          <pc:sldMk cId="3189749096" sldId="515"/>
        </pc:sldMkLst>
        <pc:spChg chg="mod">
          <ac:chgData name="Hao LIU" userId="3c201fea-61c1-45d2-8334-de12aa4fe61d" providerId="ADAL" clId="{2F1A311D-7B05-445C-8782-A27FBFD518FF}" dt="2024-05-03T06:07:39.094" v="797" actId="20577"/>
          <ac:spMkLst>
            <pc:docMk/>
            <pc:sldMk cId="3189749096" sldId="515"/>
            <ac:spMk id="2" creationId="{29C16D7C-F946-356E-0D76-5125CCC43C40}"/>
          </ac:spMkLst>
        </pc:spChg>
        <pc:spChg chg="mod">
          <ac:chgData name="Hao LIU" userId="3c201fea-61c1-45d2-8334-de12aa4fe61d" providerId="ADAL" clId="{2F1A311D-7B05-445C-8782-A27FBFD518FF}" dt="2024-05-03T06:07:43.903" v="798" actId="20577"/>
          <ac:spMkLst>
            <pc:docMk/>
            <pc:sldMk cId="3189749096" sldId="515"/>
            <ac:spMk id="3" creationId="{7022A938-E44F-0EC7-F59E-D6BEF858CB19}"/>
          </ac:spMkLst>
        </pc:spChg>
      </pc:sldChg>
    </pc:docChg>
  </pc:docChgLst>
  <pc:docChgLst>
    <pc:chgData name="Hao LIU" userId="3c201fea-61c1-45d2-8334-de12aa4fe61d" providerId="ADAL" clId="{60C647C2-69DF-1A45-84C7-2635EB9A871C}"/>
    <pc:docChg chg="undo custSel addSld delSld modSld sldOrd">
      <pc:chgData name="Hao LIU" userId="3c201fea-61c1-45d2-8334-de12aa4fe61d" providerId="ADAL" clId="{60C647C2-69DF-1A45-84C7-2635EB9A871C}" dt="2024-05-15T14:24:10.543" v="4978" actId="20577"/>
      <pc:docMkLst>
        <pc:docMk/>
      </pc:docMkLst>
      <pc:sldChg chg="modSp mod">
        <pc:chgData name="Hao LIU" userId="3c201fea-61c1-45d2-8334-de12aa4fe61d" providerId="ADAL" clId="{60C647C2-69DF-1A45-84C7-2635EB9A871C}" dt="2024-05-14T20:48:55.754" v="2325" actId="1076"/>
        <pc:sldMkLst>
          <pc:docMk/>
          <pc:sldMk cId="304467274" sldId="489"/>
        </pc:sldMkLst>
        <pc:spChg chg="mod">
          <ac:chgData name="Hao LIU" userId="3c201fea-61c1-45d2-8334-de12aa4fe61d" providerId="ADAL" clId="{60C647C2-69DF-1A45-84C7-2635EB9A871C}" dt="2024-05-14T20:48:49.739" v="2324" actId="20577"/>
          <ac:spMkLst>
            <pc:docMk/>
            <pc:sldMk cId="304467274" sldId="489"/>
            <ac:spMk id="3" creationId="{7022A938-E44F-0EC7-F59E-D6BEF858CB19}"/>
          </ac:spMkLst>
        </pc:spChg>
        <pc:spChg chg="mod">
          <ac:chgData name="Hao LIU" userId="3c201fea-61c1-45d2-8334-de12aa4fe61d" providerId="ADAL" clId="{60C647C2-69DF-1A45-84C7-2635EB9A871C}" dt="2024-05-14T20:48:55.754" v="2325" actId="1076"/>
          <ac:spMkLst>
            <pc:docMk/>
            <pc:sldMk cId="304467274" sldId="489"/>
            <ac:spMk id="5" creationId="{EB921C4D-7BD5-C0E4-8883-BE5EEF865A75}"/>
          </ac:spMkLst>
        </pc:spChg>
      </pc:sldChg>
      <pc:sldChg chg="modSp">
        <pc:chgData name="Hao LIU" userId="3c201fea-61c1-45d2-8334-de12aa4fe61d" providerId="ADAL" clId="{60C647C2-69DF-1A45-84C7-2635EB9A871C}" dt="2024-05-14T15:45:09.557" v="3" actId="20577"/>
        <pc:sldMkLst>
          <pc:docMk/>
          <pc:sldMk cId="1925456614" sldId="516"/>
        </pc:sldMkLst>
        <pc:spChg chg="mod">
          <ac:chgData name="Hao LIU" userId="3c201fea-61c1-45d2-8334-de12aa4fe61d" providerId="ADAL" clId="{60C647C2-69DF-1A45-84C7-2635EB9A871C}" dt="2024-05-14T15:45:09.557" v="3" actId="20577"/>
          <ac:spMkLst>
            <pc:docMk/>
            <pc:sldMk cId="1925456614" sldId="516"/>
            <ac:spMk id="3" creationId="{7022A938-E44F-0EC7-F59E-D6BEF858CB19}"/>
          </ac:spMkLst>
        </pc:spChg>
      </pc:sldChg>
      <pc:sldChg chg="addSp delSp modSp modAnim modNotesTx">
        <pc:chgData name="Hao LIU" userId="3c201fea-61c1-45d2-8334-de12aa4fe61d" providerId="ADAL" clId="{60C647C2-69DF-1A45-84C7-2635EB9A871C}" dt="2024-05-14T22:09:51.251" v="4140" actId="20577"/>
        <pc:sldMkLst>
          <pc:docMk/>
          <pc:sldMk cId="749326593" sldId="517"/>
        </pc:sldMkLst>
        <pc:spChg chg="del">
          <ac:chgData name="Hao LIU" userId="3c201fea-61c1-45d2-8334-de12aa4fe61d" providerId="ADAL" clId="{60C647C2-69DF-1A45-84C7-2635EB9A871C}" dt="2024-05-14T15:45:20.964" v="4" actId="478"/>
          <ac:spMkLst>
            <pc:docMk/>
            <pc:sldMk cId="749326593" sldId="517"/>
            <ac:spMk id="3" creationId="{7022A938-E44F-0EC7-F59E-D6BEF858CB19}"/>
          </ac:spMkLst>
        </pc:spChg>
        <pc:spChg chg="add del mod">
          <ac:chgData name="Hao LIU" userId="3c201fea-61c1-45d2-8334-de12aa4fe61d" providerId="ADAL" clId="{60C647C2-69DF-1A45-84C7-2635EB9A871C}" dt="2024-05-14T15:45:26.749" v="5" actId="478"/>
          <ac:spMkLst>
            <pc:docMk/>
            <pc:sldMk cId="749326593" sldId="517"/>
            <ac:spMk id="7" creationId="{29811FAE-3898-E71D-79E0-CAD2AC339754}"/>
          </ac:spMkLst>
        </pc:spChg>
      </pc:sldChg>
      <pc:sldChg chg="modSp mod modNotesTx">
        <pc:chgData name="Hao LIU" userId="3c201fea-61c1-45d2-8334-de12aa4fe61d" providerId="ADAL" clId="{60C647C2-69DF-1A45-84C7-2635EB9A871C}" dt="2024-05-14T21:23:42.165" v="2652" actId="20577"/>
        <pc:sldMkLst>
          <pc:docMk/>
          <pc:sldMk cId="74174652" sldId="518"/>
        </pc:sldMkLst>
        <pc:spChg chg="mod">
          <ac:chgData name="Hao LIU" userId="3c201fea-61c1-45d2-8334-de12aa4fe61d" providerId="ADAL" clId="{60C647C2-69DF-1A45-84C7-2635EB9A871C}" dt="2024-05-14T20:55:32.043" v="2398" actId="20577"/>
          <ac:spMkLst>
            <pc:docMk/>
            <pc:sldMk cId="74174652" sldId="518"/>
            <ac:spMk id="3" creationId="{7022A938-E44F-0EC7-F59E-D6BEF858CB19}"/>
          </ac:spMkLst>
        </pc:spChg>
      </pc:sldChg>
      <pc:sldChg chg="modSp mod modNotesTx">
        <pc:chgData name="Hao LIU" userId="3c201fea-61c1-45d2-8334-de12aa4fe61d" providerId="ADAL" clId="{60C647C2-69DF-1A45-84C7-2635EB9A871C}" dt="2024-05-14T20:55:00.270" v="2390" actId="5793"/>
        <pc:sldMkLst>
          <pc:docMk/>
          <pc:sldMk cId="2107336745" sldId="519"/>
        </pc:sldMkLst>
        <pc:spChg chg="mod">
          <ac:chgData name="Hao LIU" userId="3c201fea-61c1-45d2-8334-de12aa4fe61d" providerId="ADAL" clId="{60C647C2-69DF-1A45-84C7-2635EB9A871C}" dt="2024-05-14T20:55:00.270" v="2390" actId="5793"/>
          <ac:spMkLst>
            <pc:docMk/>
            <pc:sldMk cId="2107336745" sldId="519"/>
            <ac:spMk id="3" creationId="{7022A938-E44F-0EC7-F59E-D6BEF858CB19}"/>
          </ac:spMkLst>
        </pc:spChg>
        <pc:spChg chg="mod">
          <ac:chgData name="Hao LIU" userId="3c201fea-61c1-45d2-8334-de12aa4fe61d" providerId="ADAL" clId="{60C647C2-69DF-1A45-84C7-2635EB9A871C}" dt="2024-05-14T20:54:58.549" v="2387" actId="1076"/>
          <ac:spMkLst>
            <pc:docMk/>
            <pc:sldMk cId="2107336745" sldId="519"/>
            <ac:spMk id="6" creationId="{CA25A75E-5548-5361-72C9-56C675D452BC}"/>
          </ac:spMkLst>
        </pc:spChg>
        <pc:spChg chg="mod">
          <ac:chgData name="Hao LIU" userId="3c201fea-61c1-45d2-8334-de12aa4fe61d" providerId="ADAL" clId="{60C647C2-69DF-1A45-84C7-2635EB9A871C}" dt="2024-05-14T20:54:59.052" v="2388" actId="1036"/>
          <ac:spMkLst>
            <pc:docMk/>
            <pc:sldMk cId="2107336745" sldId="519"/>
            <ac:spMk id="7" creationId="{7B02D736-4D3F-7259-D5A4-917436ACDD3E}"/>
          </ac:spMkLst>
        </pc:spChg>
      </pc:sldChg>
      <pc:sldChg chg="modNotesTx">
        <pc:chgData name="Hao LIU" userId="3c201fea-61c1-45d2-8334-de12aa4fe61d" providerId="ADAL" clId="{60C647C2-69DF-1A45-84C7-2635EB9A871C}" dt="2024-05-15T13:58:47.105" v="4301" actId="20577"/>
        <pc:sldMkLst>
          <pc:docMk/>
          <pc:sldMk cId="1281440724" sldId="520"/>
        </pc:sldMkLst>
      </pc:sldChg>
      <pc:sldChg chg="modSp mod ord modShow modNotesTx">
        <pc:chgData name="Hao LIU" userId="3c201fea-61c1-45d2-8334-de12aa4fe61d" providerId="ADAL" clId="{60C647C2-69DF-1A45-84C7-2635EB9A871C}" dt="2024-05-15T13:59:26.040" v="4306" actId="20578"/>
        <pc:sldMkLst>
          <pc:docMk/>
          <pc:sldMk cId="4270592254" sldId="521"/>
        </pc:sldMkLst>
        <pc:spChg chg="mod">
          <ac:chgData name="Hao LIU" userId="3c201fea-61c1-45d2-8334-de12aa4fe61d" providerId="ADAL" clId="{60C647C2-69DF-1A45-84C7-2635EB9A871C}" dt="2024-05-14T19:07:07.598" v="1102" actId="20577"/>
          <ac:spMkLst>
            <pc:docMk/>
            <pc:sldMk cId="4270592254" sldId="521"/>
            <ac:spMk id="41" creationId="{7B7827F2-3328-4DB4-C5CE-5E346801AE6B}"/>
          </ac:spMkLst>
        </pc:spChg>
      </pc:sldChg>
      <pc:sldChg chg="mod ord modShow">
        <pc:chgData name="Hao LIU" userId="3c201fea-61c1-45d2-8334-de12aa4fe61d" providerId="ADAL" clId="{60C647C2-69DF-1A45-84C7-2635EB9A871C}" dt="2024-05-15T13:59:16.712" v="4304" actId="20578"/>
        <pc:sldMkLst>
          <pc:docMk/>
          <pc:sldMk cId="3883708206" sldId="522"/>
        </pc:sldMkLst>
      </pc:sldChg>
      <pc:sldChg chg="modSp mod modNotesTx">
        <pc:chgData name="Hao LIU" userId="3c201fea-61c1-45d2-8334-de12aa4fe61d" providerId="ADAL" clId="{60C647C2-69DF-1A45-84C7-2635EB9A871C}" dt="2024-05-14T20:57:55.122" v="2401" actId="20577"/>
        <pc:sldMkLst>
          <pc:docMk/>
          <pc:sldMk cId="1785135204" sldId="523"/>
        </pc:sldMkLst>
        <pc:spChg chg="mod">
          <ac:chgData name="Hao LIU" userId="3c201fea-61c1-45d2-8334-de12aa4fe61d" providerId="ADAL" clId="{60C647C2-69DF-1A45-84C7-2635EB9A871C}" dt="2024-05-14T20:57:55.122" v="2401" actId="20577"/>
          <ac:spMkLst>
            <pc:docMk/>
            <pc:sldMk cId="1785135204" sldId="523"/>
            <ac:spMk id="13" creationId="{BB849F21-D7E3-E27A-BA34-4E1103E6AA8B}"/>
          </ac:spMkLst>
        </pc:spChg>
      </pc:sldChg>
      <pc:sldChg chg="modNotesTx">
        <pc:chgData name="Hao LIU" userId="3c201fea-61c1-45d2-8334-de12aa4fe61d" providerId="ADAL" clId="{60C647C2-69DF-1A45-84C7-2635EB9A871C}" dt="2024-05-14T21:58:10.912" v="4009" actId="20577"/>
        <pc:sldMkLst>
          <pc:docMk/>
          <pc:sldMk cId="2388985245" sldId="525"/>
        </pc:sldMkLst>
      </pc:sldChg>
      <pc:sldChg chg="modNotesTx">
        <pc:chgData name="Hao LIU" userId="3c201fea-61c1-45d2-8334-de12aa4fe61d" providerId="ADAL" clId="{60C647C2-69DF-1A45-84C7-2635EB9A871C}" dt="2024-05-14T18:48:02.028" v="1020" actId="20577"/>
        <pc:sldMkLst>
          <pc:docMk/>
          <pc:sldMk cId="3424061906" sldId="527"/>
        </pc:sldMkLst>
      </pc:sldChg>
      <pc:sldChg chg="modNotesTx">
        <pc:chgData name="Hao LIU" userId="3c201fea-61c1-45d2-8334-de12aa4fe61d" providerId="ADAL" clId="{60C647C2-69DF-1A45-84C7-2635EB9A871C}" dt="2024-05-14T21:59:27.723" v="4127" actId="20577"/>
        <pc:sldMkLst>
          <pc:docMk/>
          <pc:sldMk cId="1140832023" sldId="528"/>
        </pc:sldMkLst>
      </pc:sldChg>
      <pc:sldChg chg="modNotesTx">
        <pc:chgData name="Hao LIU" userId="3c201fea-61c1-45d2-8334-de12aa4fe61d" providerId="ADAL" clId="{60C647C2-69DF-1A45-84C7-2635EB9A871C}" dt="2024-05-15T14:04:11.771" v="4882" actId="20577"/>
        <pc:sldMkLst>
          <pc:docMk/>
          <pc:sldMk cId="1706854992" sldId="529"/>
        </pc:sldMkLst>
      </pc:sldChg>
      <pc:sldChg chg="modNotesTx">
        <pc:chgData name="Hao LIU" userId="3c201fea-61c1-45d2-8334-de12aa4fe61d" providerId="ADAL" clId="{60C647C2-69DF-1A45-84C7-2635EB9A871C}" dt="2024-05-15T14:20:24.563" v="4910" actId="20577"/>
        <pc:sldMkLst>
          <pc:docMk/>
          <pc:sldMk cId="193104854" sldId="530"/>
        </pc:sldMkLst>
      </pc:sldChg>
      <pc:sldChg chg="mod ord modShow">
        <pc:chgData name="Hao LIU" userId="3c201fea-61c1-45d2-8334-de12aa4fe61d" providerId="ADAL" clId="{60C647C2-69DF-1A45-84C7-2635EB9A871C}" dt="2024-05-14T22:00:36.543" v="4131" actId="20578"/>
        <pc:sldMkLst>
          <pc:docMk/>
          <pc:sldMk cId="2735445756" sldId="531"/>
        </pc:sldMkLst>
      </pc:sldChg>
      <pc:sldChg chg="modNotesTx">
        <pc:chgData name="Hao LIU" userId="3c201fea-61c1-45d2-8334-de12aa4fe61d" providerId="ADAL" clId="{60C647C2-69DF-1A45-84C7-2635EB9A871C}" dt="2024-05-15T14:24:10.543" v="4978" actId="20577"/>
        <pc:sldMkLst>
          <pc:docMk/>
          <pc:sldMk cId="1454925483" sldId="532"/>
        </pc:sldMkLst>
      </pc:sldChg>
      <pc:sldChg chg="modSp add mod">
        <pc:chgData name="Hao LIU" userId="3c201fea-61c1-45d2-8334-de12aa4fe61d" providerId="ADAL" clId="{60C647C2-69DF-1A45-84C7-2635EB9A871C}" dt="2024-05-14T20:58:08.931" v="2402" actId="20577"/>
        <pc:sldMkLst>
          <pc:docMk/>
          <pc:sldMk cId="2656318379" sldId="535"/>
        </pc:sldMkLst>
        <pc:spChg chg="mod">
          <ac:chgData name="Hao LIU" userId="3c201fea-61c1-45d2-8334-de12aa4fe61d" providerId="ADAL" clId="{60C647C2-69DF-1A45-84C7-2635EB9A871C}" dt="2024-05-14T20:58:08.931" v="2402" actId="20577"/>
          <ac:spMkLst>
            <pc:docMk/>
            <pc:sldMk cId="2656318379" sldId="535"/>
            <ac:spMk id="13" creationId="{BB849F21-D7E3-E27A-BA34-4E1103E6AA8B}"/>
          </ac:spMkLst>
        </pc:spChg>
      </pc:sldChg>
      <pc:sldChg chg="modSp add del mod">
        <pc:chgData name="Hao LIU" userId="3c201fea-61c1-45d2-8334-de12aa4fe61d" providerId="ADAL" clId="{60C647C2-69DF-1A45-84C7-2635EB9A871C}" dt="2024-05-14T20:55:41.290" v="2399" actId="2696"/>
        <pc:sldMkLst>
          <pc:docMk/>
          <pc:sldMk cId="2837896295" sldId="535"/>
        </pc:sldMkLst>
        <pc:spChg chg="mod">
          <ac:chgData name="Hao LIU" userId="3c201fea-61c1-45d2-8334-de12aa4fe61d" providerId="ADAL" clId="{60C647C2-69DF-1A45-84C7-2635EB9A871C}" dt="2024-05-14T20:55:20.627" v="2393" actId="21"/>
          <ac:spMkLst>
            <pc:docMk/>
            <pc:sldMk cId="2837896295" sldId="535"/>
            <ac:spMk id="3" creationId="{7022A938-E44F-0EC7-F59E-D6BEF858CB19}"/>
          </ac:spMkLst>
        </pc:spChg>
      </pc:sldChg>
      <pc:sldChg chg="addSp delSp modSp add del mod addAnim delAnim modNotesTx">
        <pc:chgData name="Hao LIU" userId="3c201fea-61c1-45d2-8334-de12aa4fe61d" providerId="ADAL" clId="{60C647C2-69DF-1A45-84C7-2635EB9A871C}" dt="2024-05-14T20:55:01.104" v="2391"/>
        <pc:sldMkLst>
          <pc:docMk/>
          <pc:sldMk cId="200038265" sldId="536"/>
        </pc:sldMkLst>
        <pc:spChg chg="mod">
          <ac:chgData name="Hao LIU" userId="3c201fea-61c1-45d2-8334-de12aa4fe61d" providerId="ADAL" clId="{60C647C2-69DF-1A45-84C7-2635EB9A871C}" dt="2024-05-14T20:53:00.410" v="2375" actId="14"/>
          <ac:spMkLst>
            <pc:docMk/>
            <pc:sldMk cId="200038265" sldId="536"/>
            <ac:spMk id="3" creationId="{7022A938-E44F-0EC7-F59E-D6BEF858CB19}"/>
          </ac:spMkLst>
        </pc:spChg>
        <pc:spChg chg="add del">
          <ac:chgData name="Hao LIU" userId="3c201fea-61c1-45d2-8334-de12aa4fe61d" providerId="ADAL" clId="{60C647C2-69DF-1A45-84C7-2635EB9A871C}" dt="2024-05-14T20:54:56.949" v="2384" actId="478"/>
          <ac:spMkLst>
            <pc:docMk/>
            <pc:sldMk cId="200038265" sldId="536"/>
            <ac:spMk id="6" creationId="{CA25A75E-5548-5361-72C9-56C675D452BC}"/>
          </ac:spMkLst>
        </pc:spChg>
        <pc:spChg chg="add del">
          <ac:chgData name="Hao LIU" userId="3c201fea-61c1-45d2-8334-de12aa4fe61d" providerId="ADAL" clId="{60C647C2-69DF-1A45-84C7-2635EB9A871C}" dt="2024-05-14T20:54:57.653" v="2385" actId="478"/>
          <ac:spMkLst>
            <pc:docMk/>
            <pc:sldMk cId="200038265" sldId="536"/>
            <ac:spMk id="7" creationId="{7B02D736-4D3F-7259-D5A4-917436ACDD3E}"/>
          </ac:spMkLst>
        </pc:spChg>
      </pc:sldChg>
    </pc:docChg>
  </pc:docChgLst>
  <pc:docChgLst>
    <pc:chgData name="Min XIE" userId="fcc84320-6c09-41e1-acdb-499b79a83508" providerId="ADAL" clId="{E5D97E01-BAB2-4C1A-8AD5-0F3A03E8F1F2}"/>
    <pc:docChg chg="undo custSel addSld delSld modSld sldOrd">
      <pc:chgData name="Min XIE" userId="fcc84320-6c09-41e1-acdb-499b79a83508" providerId="ADAL" clId="{E5D97E01-BAB2-4C1A-8AD5-0F3A03E8F1F2}" dt="2020-04-13T08:15:02.990" v="3169" actId="20577"/>
      <pc:docMkLst>
        <pc:docMk/>
      </pc:docMkLst>
      <pc:sldChg chg="addSp delSp modSp mod">
        <pc:chgData name="Min XIE" userId="fcc84320-6c09-41e1-acdb-499b79a83508" providerId="ADAL" clId="{E5D97E01-BAB2-4C1A-8AD5-0F3A03E8F1F2}" dt="2020-04-13T07:40:04.568" v="3078" actId="1076"/>
        <pc:sldMkLst>
          <pc:docMk/>
          <pc:sldMk cId="4034912512" sldId="258"/>
        </pc:sldMkLst>
        <pc:spChg chg="add mod">
          <ac:chgData name="Min XIE" userId="fcc84320-6c09-41e1-acdb-499b79a83508" providerId="ADAL" clId="{E5D97E01-BAB2-4C1A-8AD5-0F3A03E8F1F2}" dt="2020-04-12T13:04:52.702" v="18" actId="1076"/>
          <ac:spMkLst>
            <pc:docMk/>
            <pc:sldMk cId="4034912512" sldId="258"/>
            <ac:spMk id="4" creationId="{9812A4CB-D3EC-48CA-80D6-F029C0560B41}"/>
          </ac:spMkLst>
        </pc:spChg>
        <pc:spChg chg="mod">
          <ac:chgData name="Min XIE" userId="fcc84320-6c09-41e1-acdb-499b79a83508" providerId="ADAL" clId="{E5D97E01-BAB2-4C1A-8AD5-0F3A03E8F1F2}" dt="2020-04-12T13:04:24.398" v="9" actId="1076"/>
          <ac:spMkLst>
            <pc:docMk/>
            <pc:sldMk cId="4034912512" sldId="258"/>
            <ac:spMk id="15362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04:26.645" v="10" actId="478"/>
          <ac:spMkLst>
            <pc:docMk/>
            <pc:sldMk cId="4034912512" sldId="258"/>
            <ac:spMk id="15363" creationId="{00000000-0000-0000-0000-000000000000}"/>
          </ac:spMkLst>
        </pc:spChg>
        <pc:picChg chg="del">
          <ac:chgData name="Min XIE" userId="fcc84320-6c09-41e1-acdb-499b79a83508" providerId="ADAL" clId="{E5D97E01-BAB2-4C1A-8AD5-0F3A03E8F1F2}" dt="2020-04-12T13:04:15.275" v="6" actId="478"/>
          <ac:picMkLst>
            <pc:docMk/>
            <pc:sldMk cId="4034912512" sldId="258"/>
            <ac:picMk id="2" creationId="{00000000-0000-0000-0000-000000000000}"/>
          </ac:picMkLst>
        </pc:picChg>
        <pc:picChg chg="add mod">
          <ac:chgData name="Min XIE" userId="fcc84320-6c09-41e1-acdb-499b79a83508" providerId="ADAL" clId="{E5D97E01-BAB2-4C1A-8AD5-0F3A03E8F1F2}" dt="2020-04-12T13:05:11.707" v="22" actId="1076"/>
          <ac:picMkLst>
            <pc:docMk/>
            <pc:sldMk cId="4034912512" sldId="258"/>
            <ac:picMk id="7" creationId="{F8ADED2D-C61A-4688-8338-C2003591A125}"/>
          </ac:picMkLst>
        </pc:picChg>
        <pc:picChg chg="add mod">
          <ac:chgData name="Min XIE" userId="fcc84320-6c09-41e1-acdb-499b79a83508" providerId="ADAL" clId="{E5D97E01-BAB2-4C1A-8AD5-0F3A03E8F1F2}" dt="2020-04-12T13:05:11.707" v="22" actId="1076"/>
          <ac:picMkLst>
            <pc:docMk/>
            <pc:sldMk cId="4034912512" sldId="258"/>
            <ac:picMk id="8" creationId="{234A56F0-BF94-405E-B323-CFB4ABC016BD}"/>
          </ac:picMkLst>
        </pc:picChg>
        <pc:picChg chg="add mod">
          <ac:chgData name="Min XIE" userId="fcc84320-6c09-41e1-acdb-499b79a83508" providerId="ADAL" clId="{E5D97E01-BAB2-4C1A-8AD5-0F3A03E8F1F2}" dt="2020-04-12T13:05:11.707" v="22" actId="1076"/>
          <ac:picMkLst>
            <pc:docMk/>
            <pc:sldMk cId="4034912512" sldId="258"/>
            <ac:picMk id="9" creationId="{145D7C38-8B62-47B7-9CC4-F43AAA4B076D}"/>
          </ac:picMkLst>
        </pc:picChg>
        <pc:picChg chg="add mod">
          <ac:chgData name="Min XIE" userId="fcc84320-6c09-41e1-acdb-499b79a83508" providerId="ADAL" clId="{E5D97E01-BAB2-4C1A-8AD5-0F3A03E8F1F2}" dt="2020-04-13T07:40:04.568" v="3078" actId="1076"/>
          <ac:picMkLst>
            <pc:docMk/>
            <pc:sldMk cId="4034912512" sldId="258"/>
            <ac:picMk id="10" creationId="{08CA7BCF-1CDC-4BF8-9EA5-C94E6A58CB7A}"/>
          </ac:picMkLst>
        </pc:picChg>
      </pc:sldChg>
      <pc:sldChg chg="modSp mod">
        <pc:chgData name="Min XIE" userId="fcc84320-6c09-41e1-acdb-499b79a83508" providerId="ADAL" clId="{E5D97E01-BAB2-4C1A-8AD5-0F3A03E8F1F2}" dt="2020-04-13T07:07:39.766" v="2954" actId="20577"/>
        <pc:sldMkLst>
          <pc:docMk/>
          <pc:sldMk cId="319926488" sldId="259"/>
        </pc:sldMkLst>
        <pc:spChg chg="mod">
          <ac:chgData name="Min XIE" userId="fcc84320-6c09-41e1-acdb-499b79a83508" providerId="ADAL" clId="{E5D97E01-BAB2-4C1A-8AD5-0F3A03E8F1F2}" dt="2020-04-13T07:07:39.766" v="2954" actId="20577"/>
          <ac:spMkLst>
            <pc:docMk/>
            <pc:sldMk cId="319926488" sldId="259"/>
            <ac:spMk id="3" creationId="{00000000-0000-0000-0000-000000000000}"/>
          </ac:spMkLst>
        </pc:spChg>
      </pc:sldChg>
      <pc:sldChg chg="addSp delSp modSp mod">
        <pc:chgData name="Min XIE" userId="fcc84320-6c09-41e1-acdb-499b79a83508" providerId="ADAL" clId="{E5D97E01-BAB2-4C1A-8AD5-0F3A03E8F1F2}" dt="2020-04-13T07:07:47.745" v="2964" actId="20577"/>
        <pc:sldMkLst>
          <pc:docMk/>
          <pc:sldMk cId="95192731" sldId="269"/>
        </pc:sldMkLst>
        <pc:spChg chg="mod">
          <ac:chgData name="Min XIE" userId="fcc84320-6c09-41e1-acdb-499b79a83508" providerId="ADAL" clId="{E5D97E01-BAB2-4C1A-8AD5-0F3A03E8F1F2}" dt="2020-04-13T07:07:47.745" v="2964" actId="20577"/>
          <ac:spMkLst>
            <pc:docMk/>
            <pc:sldMk cId="95192731" sldId="269"/>
            <ac:spMk id="3" creationId="{00000000-0000-0000-0000-000000000000}"/>
          </ac:spMkLst>
        </pc:spChg>
        <pc:picChg chg="add del">
          <ac:chgData name="Min XIE" userId="fcc84320-6c09-41e1-acdb-499b79a83508" providerId="ADAL" clId="{E5D97E01-BAB2-4C1A-8AD5-0F3A03E8F1F2}" dt="2020-04-12T13:04:59.411" v="20"/>
          <ac:picMkLst>
            <pc:docMk/>
            <pc:sldMk cId="95192731" sldId="269"/>
            <ac:picMk id="5" creationId="{900CC4CE-14FE-4BC6-81D9-D177FB91F496}"/>
          </ac:picMkLst>
        </pc:picChg>
        <pc:picChg chg="add del">
          <ac:chgData name="Min XIE" userId="fcc84320-6c09-41e1-acdb-499b79a83508" providerId="ADAL" clId="{E5D97E01-BAB2-4C1A-8AD5-0F3A03E8F1F2}" dt="2020-04-12T13:04:59.411" v="20"/>
          <ac:picMkLst>
            <pc:docMk/>
            <pc:sldMk cId="95192731" sldId="269"/>
            <ac:picMk id="6" creationId="{67D980E0-FA98-4471-8CC3-5E8621A3CCD3}"/>
          </ac:picMkLst>
        </pc:picChg>
        <pc:picChg chg="add del">
          <ac:chgData name="Min XIE" userId="fcc84320-6c09-41e1-acdb-499b79a83508" providerId="ADAL" clId="{E5D97E01-BAB2-4C1A-8AD5-0F3A03E8F1F2}" dt="2020-04-12T13:04:59.411" v="20"/>
          <ac:picMkLst>
            <pc:docMk/>
            <pc:sldMk cId="95192731" sldId="269"/>
            <ac:picMk id="7" creationId="{DF800479-DBCE-49E6-A2D8-5E0884626AA6}"/>
          </ac:picMkLst>
        </pc:picChg>
        <pc:picChg chg="add del">
          <ac:chgData name="Min XIE" userId="fcc84320-6c09-41e1-acdb-499b79a83508" providerId="ADAL" clId="{E5D97E01-BAB2-4C1A-8AD5-0F3A03E8F1F2}" dt="2020-04-12T13:04:59.411" v="20"/>
          <ac:picMkLst>
            <pc:docMk/>
            <pc:sldMk cId="95192731" sldId="269"/>
            <ac:picMk id="8" creationId="{84BCAE2E-9A5D-41D9-B5A5-AF98ADC79664}"/>
          </ac:picMkLst>
        </pc:picChg>
      </pc:sldChg>
      <pc:sldChg chg="modSp modAnim">
        <pc:chgData name="Min XIE" userId="fcc84320-6c09-41e1-acdb-499b79a83508" providerId="ADAL" clId="{E5D97E01-BAB2-4C1A-8AD5-0F3A03E8F1F2}" dt="2020-04-13T07:53:55.346" v="3094" actId="20577"/>
        <pc:sldMkLst>
          <pc:docMk/>
          <pc:sldMk cId="572768255" sldId="270"/>
        </pc:sldMkLst>
        <pc:spChg chg="mod">
          <ac:chgData name="Min XIE" userId="fcc84320-6c09-41e1-acdb-499b79a83508" providerId="ADAL" clId="{E5D97E01-BAB2-4C1A-8AD5-0F3A03E8F1F2}" dt="2020-04-13T07:53:55.346" v="3094" actId="20577"/>
          <ac:spMkLst>
            <pc:docMk/>
            <pc:sldMk cId="572768255" sldId="270"/>
            <ac:spMk id="6" creationId="{00000000-0000-0000-0000-000000000000}"/>
          </ac:spMkLst>
        </pc:spChg>
      </pc:sldChg>
      <pc:sldChg chg="modSp mod">
        <pc:chgData name="Min XIE" userId="fcc84320-6c09-41e1-acdb-499b79a83508" providerId="ADAL" clId="{E5D97E01-BAB2-4C1A-8AD5-0F3A03E8F1F2}" dt="2020-04-13T08:04:27.575" v="3099"/>
        <pc:sldMkLst>
          <pc:docMk/>
          <pc:sldMk cId="2547817728" sldId="279"/>
        </pc:sldMkLst>
        <pc:spChg chg="mod">
          <ac:chgData name="Min XIE" userId="fcc84320-6c09-41e1-acdb-499b79a83508" providerId="ADAL" clId="{E5D97E01-BAB2-4C1A-8AD5-0F3A03E8F1F2}" dt="2020-04-13T07:53:48.788" v="3089" actId="20577"/>
          <ac:spMkLst>
            <pc:docMk/>
            <pc:sldMk cId="2547817728" sldId="279"/>
            <ac:spMk id="6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8:04:27.575" v="3099"/>
          <ac:spMkLst>
            <pc:docMk/>
            <pc:sldMk cId="2547817728" sldId="279"/>
            <ac:spMk id="21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7:21:51.129" v="1080" actId="20577"/>
          <ac:spMkLst>
            <pc:docMk/>
            <pc:sldMk cId="2547817728" sldId="279"/>
            <ac:spMk id="30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7:22:13.244" v="1092" actId="20577"/>
          <ac:spMkLst>
            <pc:docMk/>
            <pc:sldMk cId="2547817728" sldId="279"/>
            <ac:spMk id="32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7:22:11.360" v="1090" actId="20577"/>
          <ac:spMkLst>
            <pc:docMk/>
            <pc:sldMk cId="2547817728" sldId="279"/>
            <ac:spMk id="38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7:21:57.462" v="1084" actId="20577"/>
          <ac:spMkLst>
            <pc:docMk/>
            <pc:sldMk cId="2547817728" sldId="279"/>
            <ac:spMk id="42" creationId="{00000000-0000-0000-0000-000000000000}"/>
          </ac:spMkLst>
        </pc:spChg>
      </pc:sldChg>
      <pc:sldChg chg="addSp delSp modSp mod modAnim">
        <pc:chgData name="Min XIE" userId="fcc84320-6c09-41e1-acdb-499b79a83508" providerId="ADAL" clId="{E5D97E01-BAB2-4C1A-8AD5-0F3A03E8F1F2}" dt="2020-04-13T08:05:15.667" v="3111" actId="1076"/>
        <pc:sldMkLst>
          <pc:docMk/>
          <pc:sldMk cId="3570177081" sldId="280"/>
        </pc:sldMkLst>
        <pc:spChg chg="mod">
          <ac:chgData name="Min XIE" userId="fcc84320-6c09-41e1-acdb-499b79a83508" providerId="ADAL" clId="{E5D97E01-BAB2-4C1A-8AD5-0F3A03E8F1F2}" dt="2020-04-12T13:24:13.997" v="128" actId="20577"/>
          <ac:spMkLst>
            <pc:docMk/>
            <pc:sldMk cId="3570177081" sldId="280"/>
            <ac:spMk id="11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8:05:15.667" v="3111" actId="1076"/>
          <ac:spMkLst>
            <pc:docMk/>
            <pc:sldMk cId="3570177081" sldId="280"/>
            <ac:spMk id="23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7:20:31.059" v="1074" actId="20577"/>
          <ac:spMkLst>
            <pc:docMk/>
            <pc:sldMk cId="3570177081" sldId="280"/>
            <ac:spMk id="24" creationId="{00000000-0000-0000-0000-000000000000}"/>
          </ac:spMkLst>
        </pc:spChg>
        <pc:spChg chg="add del">
          <ac:chgData name="Min XIE" userId="fcc84320-6c09-41e1-acdb-499b79a83508" providerId="ADAL" clId="{E5D97E01-BAB2-4C1A-8AD5-0F3A03E8F1F2}" dt="2020-04-12T17:23:28.403" v="1094" actId="478"/>
          <ac:spMkLst>
            <pc:docMk/>
            <pc:sldMk cId="3570177081" sldId="280"/>
            <ac:spMk id="27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7:23:25.914" v="1093" actId="14100"/>
          <ac:spMkLst>
            <pc:docMk/>
            <pc:sldMk cId="3570177081" sldId="280"/>
            <ac:spMk id="28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8:05:11.764" v="3110" actId="1076"/>
          <ac:spMkLst>
            <pc:docMk/>
            <pc:sldMk cId="3570177081" sldId="280"/>
            <ac:spMk id="30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28:40.176" v="229" actId="20577"/>
          <ac:spMkLst>
            <pc:docMk/>
            <pc:sldMk cId="3570177081" sldId="280"/>
            <ac:spMk id="40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8:05:10.786" v="3109" actId="1076"/>
          <ac:spMkLst>
            <pc:docMk/>
            <pc:sldMk cId="3570177081" sldId="280"/>
            <ac:spMk id="41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8:04:40.722" v="3102" actId="1076"/>
          <ac:spMkLst>
            <pc:docMk/>
            <pc:sldMk cId="3570177081" sldId="280"/>
            <ac:spMk id="42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11:55.387" v="88" actId="1038"/>
          <ac:spMkLst>
            <pc:docMk/>
            <pc:sldMk cId="3570177081" sldId="280"/>
            <ac:spMk id="44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12:03.292" v="90" actId="14100"/>
          <ac:spMkLst>
            <pc:docMk/>
            <pc:sldMk cId="3570177081" sldId="280"/>
            <ac:spMk id="45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11:55.387" v="88" actId="1038"/>
          <ac:spMkLst>
            <pc:docMk/>
            <pc:sldMk cId="3570177081" sldId="280"/>
            <ac:spMk id="46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12:13.319" v="93" actId="14100"/>
          <ac:spMkLst>
            <pc:docMk/>
            <pc:sldMk cId="3570177081" sldId="280"/>
            <ac:spMk id="47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11:29.518" v="62" actId="20577"/>
          <ac:spMkLst>
            <pc:docMk/>
            <pc:sldMk cId="3570177081" sldId="280"/>
            <ac:spMk id="48" creationId="{00000000-0000-0000-0000-000000000000}"/>
          </ac:spMkLst>
        </pc:spChg>
      </pc:sldChg>
      <pc:sldChg chg="modSp del mod">
        <pc:chgData name="Min XIE" userId="fcc84320-6c09-41e1-acdb-499b79a83508" providerId="ADAL" clId="{E5D97E01-BAB2-4C1A-8AD5-0F3A03E8F1F2}" dt="2020-04-12T13:21:12.163" v="99" actId="2696"/>
        <pc:sldMkLst>
          <pc:docMk/>
          <pc:sldMk cId="219050307" sldId="281"/>
        </pc:sldMkLst>
        <pc:spChg chg="mod">
          <ac:chgData name="Min XIE" userId="fcc84320-6c09-41e1-acdb-499b79a83508" providerId="ADAL" clId="{E5D97E01-BAB2-4C1A-8AD5-0F3A03E8F1F2}" dt="2020-04-12T13:07:47.083" v="28" actId="20577"/>
          <ac:spMkLst>
            <pc:docMk/>
            <pc:sldMk cId="219050307" sldId="281"/>
            <ac:spMk id="3" creationId="{00000000-0000-0000-0000-000000000000}"/>
          </ac:spMkLst>
        </pc:spChg>
      </pc:sldChg>
      <pc:sldChg chg="add">
        <pc:chgData name="Min XIE" userId="fcc84320-6c09-41e1-acdb-499b79a83508" providerId="ADAL" clId="{E5D97E01-BAB2-4C1A-8AD5-0F3A03E8F1F2}" dt="2020-04-12T13:21:03.810" v="98" actId="22"/>
        <pc:sldMkLst>
          <pc:docMk/>
          <pc:sldMk cId="1167222737" sldId="282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593965474" sldId="282"/>
        </pc:sldMkLst>
      </pc:sldChg>
      <pc:sldChg chg="add">
        <pc:chgData name="Min XIE" userId="fcc84320-6c09-41e1-acdb-499b79a83508" providerId="ADAL" clId="{E5D97E01-BAB2-4C1A-8AD5-0F3A03E8F1F2}" dt="2020-04-12T13:21:03.810" v="98" actId="22"/>
        <pc:sldMkLst>
          <pc:docMk/>
          <pc:sldMk cId="611131104" sldId="283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327442306" sldId="283"/>
        </pc:sldMkLst>
      </pc:sldChg>
      <pc:sldChg chg="add">
        <pc:chgData name="Min XIE" userId="fcc84320-6c09-41e1-acdb-499b79a83508" providerId="ADAL" clId="{E5D97E01-BAB2-4C1A-8AD5-0F3A03E8F1F2}" dt="2020-04-12T13:21:03.810" v="98" actId="22"/>
        <pc:sldMkLst>
          <pc:docMk/>
          <pc:sldMk cId="471079529" sldId="284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1176074037" sldId="284"/>
        </pc:sldMkLst>
      </pc:sldChg>
      <pc:sldChg chg="modSp add mod">
        <pc:chgData name="Min XIE" userId="fcc84320-6c09-41e1-acdb-499b79a83508" providerId="ADAL" clId="{E5D97E01-BAB2-4C1A-8AD5-0F3A03E8F1F2}" dt="2020-04-13T07:07:56.288" v="2974" actId="20577"/>
        <pc:sldMkLst>
          <pc:docMk/>
          <pc:sldMk cId="219050307" sldId="285"/>
        </pc:sldMkLst>
        <pc:spChg chg="mod">
          <ac:chgData name="Min XIE" userId="fcc84320-6c09-41e1-acdb-499b79a83508" providerId="ADAL" clId="{E5D97E01-BAB2-4C1A-8AD5-0F3A03E8F1F2}" dt="2020-04-13T07:07:56.288" v="2974" actId="20577"/>
          <ac:spMkLst>
            <pc:docMk/>
            <pc:sldMk cId="219050307" sldId="285"/>
            <ac:spMk id="3" creationId="{00000000-0000-0000-0000-000000000000}"/>
          </ac:spMkLst>
        </pc:sp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1975084807" sldId="286"/>
        </pc:sldMkLst>
      </pc:sldChg>
      <pc:sldChg chg="addSp delSp modSp add mod modAnim">
        <pc:chgData name="Min XIE" userId="fcc84320-6c09-41e1-acdb-499b79a83508" providerId="ADAL" clId="{E5D97E01-BAB2-4C1A-8AD5-0F3A03E8F1F2}" dt="2020-04-12T13:27:51.565" v="210"/>
        <pc:sldMkLst>
          <pc:docMk/>
          <pc:sldMk cId="2906627662" sldId="286"/>
        </pc:sldMkLst>
        <pc:spChg chg="mod">
          <ac:chgData name="Min XIE" userId="fcc84320-6c09-41e1-acdb-499b79a83508" providerId="ADAL" clId="{E5D97E01-BAB2-4C1A-8AD5-0F3A03E8F1F2}" dt="2020-04-12T13:27:10.479" v="206" actId="20577"/>
          <ac:spMkLst>
            <pc:docMk/>
            <pc:sldMk cId="2906627662" sldId="286"/>
            <ac:spMk id="11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24:05.559" v="127" actId="20577"/>
          <ac:spMkLst>
            <pc:docMk/>
            <pc:sldMk cId="2906627662" sldId="286"/>
            <ac:spMk id="40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26:26.380" v="199" actId="478"/>
          <ac:spMkLst>
            <pc:docMk/>
            <pc:sldMk cId="2906627662" sldId="286"/>
            <ac:spMk id="44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26:32.800" v="201" actId="478"/>
          <ac:spMkLst>
            <pc:docMk/>
            <pc:sldMk cId="2906627662" sldId="286"/>
            <ac:spMk id="45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26:30.835" v="200" actId="478"/>
          <ac:spMkLst>
            <pc:docMk/>
            <pc:sldMk cId="2906627662" sldId="286"/>
            <ac:spMk id="46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26:37.543" v="202" actId="478"/>
          <ac:spMkLst>
            <pc:docMk/>
            <pc:sldMk cId="2906627662" sldId="286"/>
            <ac:spMk id="47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24:24.832" v="131" actId="20577"/>
          <ac:spMkLst>
            <pc:docMk/>
            <pc:sldMk cId="2906627662" sldId="286"/>
            <ac:spMk id="48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25:26.913" v="169" actId="14100"/>
          <ac:spMkLst>
            <pc:docMk/>
            <pc:sldMk cId="2906627662" sldId="286"/>
            <ac:spMk id="49" creationId="{00000000-0000-0000-0000-000000000000}"/>
          </ac:spMkLst>
        </pc:spChg>
        <pc:spChg chg="add">
          <ac:chgData name="Min XIE" userId="fcc84320-6c09-41e1-acdb-499b79a83508" providerId="ADAL" clId="{E5D97E01-BAB2-4C1A-8AD5-0F3A03E8F1F2}" dt="2020-04-12T13:26:58.843" v="203"/>
          <ac:spMkLst>
            <pc:docMk/>
            <pc:sldMk cId="2906627662" sldId="286"/>
            <ac:spMk id="50" creationId="{D15777B9-C8F3-476E-B2CE-42E83DF6E2D3}"/>
          </ac:spMkLst>
        </pc:spChg>
        <pc:spChg chg="mod">
          <ac:chgData name="Min XIE" userId="fcc84320-6c09-41e1-acdb-499b79a83508" providerId="ADAL" clId="{E5D97E01-BAB2-4C1A-8AD5-0F3A03E8F1F2}" dt="2020-04-12T13:25:34.735" v="170" actId="1076"/>
          <ac:spMkLst>
            <pc:docMk/>
            <pc:sldMk cId="2906627662" sldId="286"/>
            <ac:spMk id="51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27:24.699" v="209" actId="166"/>
          <ac:spMkLst>
            <pc:docMk/>
            <pc:sldMk cId="2906627662" sldId="286"/>
            <ac:spMk id="52" creationId="{00000000-0000-0000-0000-000000000000}"/>
          </ac:spMkLst>
        </pc:spChg>
        <pc:spChg chg="add">
          <ac:chgData name="Min XIE" userId="fcc84320-6c09-41e1-acdb-499b79a83508" providerId="ADAL" clId="{E5D97E01-BAB2-4C1A-8AD5-0F3A03E8F1F2}" dt="2020-04-12T13:26:58.843" v="203"/>
          <ac:spMkLst>
            <pc:docMk/>
            <pc:sldMk cId="2906627662" sldId="286"/>
            <ac:spMk id="53" creationId="{95778363-C5AD-4CBE-B2A8-15E408FF2E94}"/>
          </ac:spMkLst>
        </pc:spChg>
        <pc:spChg chg="add">
          <ac:chgData name="Min XIE" userId="fcc84320-6c09-41e1-acdb-499b79a83508" providerId="ADAL" clId="{E5D97E01-BAB2-4C1A-8AD5-0F3A03E8F1F2}" dt="2020-04-12T13:26:58.843" v="203"/>
          <ac:spMkLst>
            <pc:docMk/>
            <pc:sldMk cId="2906627662" sldId="286"/>
            <ac:spMk id="54" creationId="{73DEDC04-AADD-4F34-8623-5F8D6C450BA0}"/>
          </ac:spMkLst>
        </pc:spChg>
        <pc:spChg chg="add">
          <ac:chgData name="Min XIE" userId="fcc84320-6c09-41e1-acdb-499b79a83508" providerId="ADAL" clId="{E5D97E01-BAB2-4C1A-8AD5-0F3A03E8F1F2}" dt="2020-04-12T13:26:58.843" v="203"/>
          <ac:spMkLst>
            <pc:docMk/>
            <pc:sldMk cId="2906627662" sldId="286"/>
            <ac:spMk id="55" creationId="{BF0FE9F7-A37A-4FB9-BC58-7EA838555F30}"/>
          </ac:spMkLst>
        </pc:sp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62235694" sldId="287"/>
        </pc:sldMkLst>
      </pc:sldChg>
      <pc:sldChg chg="add del">
        <pc:chgData name="Min XIE" userId="fcc84320-6c09-41e1-acdb-499b79a83508" providerId="ADAL" clId="{E5D97E01-BAB2-4C1A-8AD5-0F3A03E8F1F2}" dt="2020-04-12T13:31:32.968" v="231" actId="47"/>
        <pc:sldMkLst>
          <pc:docMk/>
          <pc:sldMk cId="1405326705" sldId="287"/>
        </pc:sldMkLst>
      </pc:sldChg>
      <pc:sldChg chg="addSp delSp modSp add mod delAnim modAnim">
        <pc:chgData name="Min XIE" userId="fcc84320-6c09-41e1-acdb-499b79a83508" providerId="ADAL" clId="{E5D97E01-BAB2-4C1A-8AD5-0F3A03E8F1F2}" dt="2020-04-13T07:24:21.328" v="3041"/>
        <pc:sldMkLst>
          <pc:docMk/>
          <pc:sldMk cId="1020502563" sldId="288"/>
        </pc:sldMkLst>
        <pc:spChg chg="del">
          <ac:chgData name="Min XIE" userId="fcc84320-6c09-41e1-acdb-499b79a83508" providerId="ADAL" clId="{E5D97E01-BAB2-4C1A-8AD5-0F3A03E8F1F2}" dt="2020-04-12T13:31:42.878" v="232" actId="478"/>
          <ac:spMkLst>
            <pc:docMk/>
            <pc:sldMk cId="1020502563" sldId="288"/>
            <ac:spMk id="18" creationId="{00000000-0000-0000-0000-000000000000}"/>
          </ac:spMkLst>
        </pc:spChg>
        <pc:spChg chg="add mod">
          <ac:chgData name="Min XIE" userId="fcc84320-6c09-41e1-acdb-499b79a83508" providerId="ADAL" clId="{E5D97E01-BAB2-4C1A-8AD5-0F3A03E8F1F2}" dt="2020-04-12T13:42:27.152" v="430" actId="14100"/>
          <ac:spMkLst>
            <pc:docMk/>
            <pc:sldMk cId="1020502563" sldId="288"/>
            <ac:spMk id="19" creationId="{A7F14B5D-9B7E-4C8B-A2DA-FE9A16969028}"/>
          </ac:spMkLst>
        </pc:spChg>
        <pc:spChg chg="add mod">
          <ac:chgData name="Min XIE" userId="fcc84320-6c09-41e1-acdb-499b79a83508" providerId="ADAL" clId="{E5D97E01-BAB2-4C1A-8AD5-0F3A03E8F1F2}" dt="2020-04-13T07:12:52.361" v="3006"/>
          <ac:spMkLst>
            <pc:docMk/>
            <pc:sldMk cId="1020502563" sldId="288"/>
            <ac:spMk id="20" creationId="{864D54E6-C30D-4826-8A5E-96CF0FA7FCE2}"/>
          </ac:spMkLst>
        </pc:spChg>
        <pc:spChg chg="add mod">
          <ac:chgData name="Min XIE" userId="fcc84320-6c09-41e1-acdb-499b79a83508" providerId="ADAL" clId="{E5D97E01-BAB2-4C1A-8AD5-0F3A03E8F1F2}" dt="2020-04-13T06:45:35.083" v="2814" actId="1076"/>
          <ac:spMkLst>
            <pc:docMk/>
            <pc:sldMk cId="1020502563" sldId="288"/>
            <ac:spMk id="21" creationId="{115D5253-CC46-47CF-95A7-109743AF2AD2}"/>
          </ac:spMkLst>
        </pc:spChg>
        <pc:spChg chg="del">
          <ac:chgData name="Min XIE" userId="fcc84320-6c09-41e1-acdb-499b79a83508" providerId="ADAL" clId="{E5D97E01-BAB2-4C1A-8AD5-0F3A03E8F1F2}" dt="2020-04-12T13:31:56.397" v="239" actId="478"/>
          <ac:spMkLst>
            <pc:docMk/>
            <pc:sldMk cId="1020502563" sldId="288"/>
            <ac:spMk id="50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42.878" v="232" actId="478"/>
          <ac:spMkLst>
            <pc:docMk/>
            <pc:sldMk cId="1020502563" sldId="288"/>
            <ac:spMk id="53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42.878" v="232" actId="478"/>
          <ac:spMkLst>
            <pc:docMk/>
            <pc:sldMk cId="1020502563" sldId="288"/>
            <ac:spMk id="54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2T13:42:16.345" v="426" actId="1076"/>
          <ac:spMkLst>
            <pc:docMk/>
            <pc:sldMk cId="1020502563" sldId="288"/>
            <ac:spMk id="55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56.397" v="239" actId="478"/>
          <ac:spMkLst>
            <pc:docMk/>
            <pc:sldMk cId="1020502563" sldId="288"/>
            <ac:spMk id="56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46.015" v="233" actId="478"/>
          <ac:spMkLst>
            <pc:docMk/>
            <pc:sldMk cId="1020502563" sldId="288"/>
            <ac:spMk id="57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51.230" v="236" actId="478"/>
          <ac:spMkLst>
            <pc:docMk/>
            <pc:sldMk cId="1020502563" sldId="288"/>
            <ac:spMk id="58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49.835" v="235" actId="478"/>
          <ac:spMkLst>
            <pc:docMk/>
            <pc:sldMk cId="1020502563" sldId="288"/>
            <ac:spMk id="59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5:46.219" v="258" actId="478"/>
          <ac:spMkLst>
            <pc:docMk/>
            <pc:sldMk cId="1020502563" sldId="288"/>
            <ac:spMk id="60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47.476" v="234" actId="478"/>
          <ac:spMkLst>
            <pc:docMk/>
            <pc:sldMk cId="1020502563" sldId="288"/>
            <ac:spMk id="61" creationId="{00000000-0000-0000-0000-000000000000}"/>
          </ac:spMkLst>
        </pc:spChg>
        <pc:spChg chg="del mod">
          <ac:chgData name="Min XIE" userId="fcc84320-6c09-41e1-acdb-499b79a83508" providerId="ADAL" clId="{E5D97E01-BAB2-4C1A-8AD5-0F3A03E8F1F2}" dt="2020-04-12T13:31:53.040" v="238" actId="478"/>
          <ac:spMkLst>
            <pc:docMk/>
            <pc:sldMk cId="1020502563" sldId="288"/>
            <ac:spMk id="62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2T13:31:42.878" v="232" actId="478"/>
          <ac:spMkLst>
            <pc:docMk/>
            <pc:sldMk cId="1020502563" sldId="288"/>
            <ac:spMk id="63" creationId="{00000000-0000-0000-0000-000000000000}"/>
          </ac:spMkLst>
        </pc:sp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071002723" sldId="288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965332615" sldId="289"/>
        </pc:sldMkLst>
      </pc:sldChg>
      <pc:sldChg chg="addSp delSp modSp new mod modAnim">
        <pc:chgData name="Min XIE" userId="fcc84320-6c09-41e1-acdb-499b79a83508" providerId="ADAL" clId="{E5D97E01-BAB2-4C1A-8AD5-0F3A03E8F1F2}" dt="2020-04-13T07:24:54.281" v="3044"/>
        <pc:sldMkLst>
          <pc:docMk/>
          <pc:sldMk cId="4011177533" sldId="289"/>
        </pc:sldMkLst>
        <pc:spChg chg="mod">
          <ac:chgData name="Min XIE" userId="fcc84320-6c09-41e1-acdb-499b79a83508" providerId="ADAL" clId="{E5D97E01-BAB2-4C1A-8AD5-0F3A03E8F1F2}" dt="2020-04-12T17:02:09.411" v="793" actId="1076"/>
          <ac:spMkLst>
            <pc:docMk/>
            <pc:sldMk cId="4011177533" sldId="289"/>
            <ac:spMk id="2" creationId="{A5405C81-FA06-49BF-AF93-598367EB734C}"/>
          </ac:spMkLst>
        </pc:spChg>
        <pc:spChg chg="del mod">
          <ac:chgData name="Min XIE" userId="fcc84320-6c09-41e1-acdb-499b79a83508" providerId="ADAL" clId="{E5D97E01-BAB2-4C1A-8AD5-0F3A03E8F1F2}" dt="2020-04-12T16:46:56.745" v="562" actId="478"/>
          <ac:spMkLst>
            <pc:docMk/>
            <pc:sldMk cId="4011177533" sldId="289"/>
            <ac:spMk id="3" creationId="{4CDD1025-BEE2-4DA2-8451-2F68658A6BA9}"/>
          </ac:spMkLst>
        </pc:spChg>
        <pc:spChg chg="mod">
          <ac:chgData name="Min XIE" userId="fcc84320-6c09-41e1-acdb-499b79a83508" providerId="ADAL" clId="{E5D97E01-BAB2-4C1A-8AD5-0F3A03E8F1F2}" dt="2020-04-12T16:49:28.796" v="612" actId="1076"/>
          <ac:spMkLst>
            <pc:docMk/>
            <pc:sldMk cId="4011177533" sldId="289"/>
            <ac:spMk id="4" creationId="{266A092A-FB02-49F8-A687-8AC72EC3A5CB}"/>
          </ac:spMkLst>
        </pc:spChg>
        <pc:spChg chg="add mod">
          <ac:chgData name="Min XIE" userId="fcc84320-6c09-41e1-acdb-499b79a83508" providerId="ADAL" clId="{E5D97E01-BAB2-4C1A-8AD5-0F3A03E8F1F2}" dt="2020-04-12T16:51:53.374" v="671" actId="1076"/>
          <ac:spMkLst>
            <pc:docMk/>
            <pc:sldMk cId="4011177533" sldId="289"/>
            <ac:spMk id="6" creationId="{F38A703F-9A89-4355-9F57-61DFE1736D66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0" creationId="{61FAB78B-1B82-42F0-A642-740414293968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1" creationId="{9A45753F-8908-4A43-B1BD-9AF8BB5E316E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2" creationId="{69FBC9D8-C5BA-4055-961D-72D7E2DDF959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3" creationId="{6FFD0C90-7B98-43A6-B864-2D037FA3F08E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4" creationId="{1F28180A-64D7-44B4-A9CD-42496CBB46E1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5" creationId="{17E1FC80-A4CB-4F56-A5D3-CE50BF86432F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6" creationId="{EE60DCFD-88A6-4DFB-B8C8-2FA886B55893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7" creationId="{5D1DE393-6700-4ABD-81DD-194F9CF3CFAC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8" creationId="{9D1DCBA4-F101-43B6-B018-5CAAE1CEA6F0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19" creationId="{D0FDE30B-E00D-4DD7-8AB4-731B7683D9C9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20" creationId="{7A669132-4F1D-409A-BA3B-4565F8FE5128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21" creationId="{602F1175-5E8E-4BFB-87FE-79E9E3ACD6B5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22" creationId="{F0DA9C11-85EA-4E70-A314-4DDE11BEAEC1}"/>
          </ac:spMkLst>
        </pc:spChg>
        <pc:spChg chg="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23" creationId="{F46CA1D1-70A2-478D-AD87-192649370F91}"/>
          </ac:spMkLst>
        </pc:spChg>
        <pc:spChg chg="add del mod topLvl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24" creationId="{BC5949AB-46A6-4A6C-A82F-B3AD21A6B1AA}"/>
          </ac:spMkLst>
        </pc:spChg>
        <pc:spChg chg="add mod">
          <ac:chgData name="Min XIE" userId="fcc84320-6c09-41e1-acdb-499b79a83508" providerId="ADAL" clId="{E5D97E01-BAB2-4C1A-8AD5-0F3A03E8F1F2}" dt="2020-04-13T07:24:45.304" v="3042" actId="164"/>
          <ac:spMkLst>
            <pc:docMk/>
            <pc:sldMk cId="4011177533" sldId="289"/>
            <ac:spMk id="25" creationId="{2DA697E1-9D79-4BE7-AC22-93AEAF651FC6}"/>
          </ac:spMkLst>
        </pc:spChg>
        <pc:spChg chg="add mod">
          <ac:chgData name="Min XIE" userId="fcc84320-6c09-41e1-acdb-499b79a83508" providerId="ADAL" clId="{E5D97E01-BAB2-4C1A-8AD5-0F3A03E8F1F2}" dt="2020-04-12T16:59:18.034" v="768" actId="1076"/>
          <ac:spMkLst>
            <pc:docMk/>
            <pc:sldMk cId="4011177533" sldId="289"/>
            <ac:spMk id="80" creationId="{6819A6F6-B9C4-46A6-B8F3-41FB2F224F72}"/>
          </ac:spMkLst>
        </pc:spChg>
        <pc:spChg chg="add del">
          <ac:chgData name="Min XIE" userId="fcc84320-6c09-41e1-acdb-499b79a83508" providerId="ADAL" clId="{E5D97E01-BAB2-4C1A-8AD5-0F3A03E8F1F2}" dt="2020-04-12T17:01:41.934" v="782"/>
          <ac:spMkLst>
            <pc:docMk/>
            <pc:sldMk cId="4011177533" sldId="289"/>
            <ac:spMk id="81" creationId="{66AF2F04-76BB-4828-A0BE-D180BFDB1FAA}"/>
          </ac:spMkLst>
        </pc:spChg>
        <pc:grpChg chg="add del mod">
          <ac:chgData name="Min XIE" userId="fcc84320-6c09-41e1-acdb-499b79a83508" providerId="ADAL" clId="{E5D97E01-BAB2-4C1A-8AD5-0F3A03E8F1F2}" dt="2020-04-12T16:49:36.706" v="613" actId="165"/>
          <ac:grpSpMkLst>
            <pc:docMk/>
            <pc:sldMk cId="4011177533" sldId="289"/>
            <ac:grpSpMk id="7" creationId="{74C5126D-00BA-4D0C-86B1-580F4AE2D49B}"/>
          </ac:grpSpMkLst>
        </pc:grpChg>
        <pc:grpChg chg="add mod">
          <ac:chgData name="Min XIE" userId="fcc84320-6c09-41e1-acdb-499b79a83508" providerId="ADAL" clId="{E5D97E01-BAB2-4C1A-8AD5-0F3A03E8F1F2}" dt="2020-04-13T07:24:45.304" v="3042" actId="164"/>
          <ac:grpSpMkLst>
            <pc:docMk/>
            <pc:sldMk cId="4011177533" sldId="289"/>
            <ac:grpSpMk id="79" creationId="{518D209F-718A-485A-91A6-E0CF149E2446}"/>
          </ac:grpSpMkLst>
        </pc:grpChg>
        <pc:grpChg chg="add mod">
          <ac:chgData name="Min XIE" userId="fcc84320-6c09-41e1-acdb-499b79a83508" providerId="ADAL" clId="{E5D97E01-BAB2-4C1A-8AD5-0F3A03E8F1F2}" dt="2020-04-13T07:24:45.304" v="3042" actId="164"/>
          <ac:grpSpMkLst>
            <pc:docMk/>
            <pc:sldMk cId="4011177533" sldId="289"/>
            <ac:grpSpMk id="82" creationId="{C40D67FB-2ADF-4B64-AD3F-C7CCFB071F7B}"/>
          </ac:grpSpMkLst>
        </pc:grpChg>
        <pc:graphicFrameChg chg="add mod">
          <ac:chgData name="Min XIE" userId="fcc84320-6c09-41e1-acdb-499b79a83508" providerId="ADAL" clId="{E5D97E01-BAB2-4C1A-8AD5-0F3A03E8F1F2}" dt="2020-04-12T16:51:53.374" v="671" actId="1076"/>
          <ac:graphicFrameMkLst>
            <pc:docMk/>
            <pc:sldMk cId="4011177533" sldId="289"/>
            <ac:graphicFrameMk id="5" creationId="{B75D6931-260F-457C-894D-C7352CC9D2BB}"/>
          </ac:graphicFrameMkLst>
        </pc:graphicFrameChg>
        <pc:cxnChg chg="mod topLvl">
          <ac:chgData name="Min XIE" userId="fcc84320-6c09-41e1-acdb-499b79a83508" providerId="ADAL" clId="{E5D97E01-BAB2-4C1A-8AD5-0F3A03E8F1F2}" dt="2020-04-13T07:24:45.304" v="3042" actId="164"/>
          <ac:cxnSpMkLst>
            <pc:docMk/>
            <pc:sldMk cId="4011177533" sldId="289"/>
            <ac:cxnSpMk id="8" creationId="{08967C86-E291-4675-BB49-D13CFBAD12A3}"/>
          </ac:cxnSpMkLst>
        </pc:cxnChg>
        <pc:cxnChg chg="mod topLvl">
          <ac:chgData name="Min XIE" userId="fcc84320-6c09-41e1-acdb-499b79a83508" providerId="ADAL" clId="{E5D97E01-BAB2-4C1A-8AD5-0F3A03E8F1F2}" dt="2020-04-13T07:24:45.304" v="3042" actId="164"/>
          <ac:cxnSpMkLst>
            <pc:docMk/>
            <pc:sldMk cId="4011177533" sldId="289"/>
            <ac:cxnSpMk id="9" creationId="{7EFCDEA6-0732-42B2-B6C8-6DC413AE082A}"/>
          </ac:cxnSpMkLst>
        </pc:cxnChg>
        <pc:cxnChg chg="add mod">
          <ac:chgData name="Min XIE" userId="fcc84320-6c09-41e1-acdb-499b79a83508" providerId="ADAL" clId="{E5D97E01-BAB2-4C1A-8AD5-0F3A03E8F1F2}" dt="2020-04-13T07:24:45.304" v="3042" actId="164"/>
          <ac:cxnSpMkLst>
            <pc:docMk/>
            <pc:sldMk cId="4011177533" sldId="289"/>
            <ac:cxnSpMk id="28" creationId="{2872B456-EDAA-4FCF-9DD2-DB2DF27B6B7A}"/>
          </ac:cxnSpMkLst>
        </pc:cxnChg>
        <pc:cxnChg chg="add mod">
          <ac:chgData name="Min XIE" userId="fcc84320-6c09-41e1-acdb-499b79a83508" providerId="ADAL" clId="{E5D97E01-BAB2-4C1A-8AD5-0F3A03E8F1F2}" dt="2020-04-13T07:24:45.304" v="3042" actId="164"/>
          <ac:cxnSpMkLst>
            <pc:docMk/>
            <pc:sldMk cId="4011177533" sldId="289"/>
            <ac:cxnSpMk id="30" creationId="{75890229-D420-4A8A-9970-0ECAAFAD96A6}"/>
          </ac:cxnSpMkLst>
        </pc:cxnChg>
        <pc:cxnChg chg="add mod">
          <ac:chgData name="Min XIE" userId="fcc84320-6c09-41e1-acdb-499b79a83508" providerId="ADAL" clId="{E5D97E01-BAB2-4C1A-8AD5-0F3A03E8F1F2}" dt="2020-04-13T07:24:45.304" v="3042" actId="164"/>
          <ac:cxnSpMkLst>
            <pc:docMk/>
            <pc:sldMk cId="4011177533" sldId="289"/>
            <ac:cxnSpMk id="32" creationId="{F0CB96E2-16EF-4B10-9F85-F9B859D787C6}"/>
          </ac:cxnSpMkLst>
        </pc:cxnChg>
        <pc:cxnChg chg="add mod">
          <ac:chgData name="Min XIE" userId="fcc84320-6c09-41e1-acdb-499b79a83508" providerId="ADAL" clId="{E5D97E01-BAB2-4C1A-8AD5-0F3A03E8F1F2}" dt="2020-04-13T07:24:45.304" v="3042" actId="164"/>
          <ac:cxnSpMkLst>
            <pc:docMk/>
            <pc:sldMk cId="4011177533" sldId="289"/>
            <ac:cxnSpMk id="34" creationId="{CCE9078D-883F-4504-B54E-9D7888388073}"/>
          </ac:cxnSpMkLst>
        </pc:cxnChg>
        <pc:cxnChg chg="add mod">
          <ac:chgData name="Min XIE" userId="fcc84320-6c09-41e1-acdb-499b79a83508" providerId="ADAL" clId="{E5D97E01-BAB2-4C1A-8AD5-0F3A03E8F1F2}" dt="2020-04-13T07:24:45.304" v="3042" actId="164"/>
          <ac:cxnSpMkLst>
            <pc:docMk/>
            <pc:sldMk cId="4011177533" sldId="289"/>
            <ac:cxnSpMk id="36" creationId="{00FD9D7A-A047-48DE-B7A1-25DA37660D32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39" creationId="{A70187D7-F0B1-4A43-8ECA-9AD34EA19B52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0" creationId="{785AF29B-2641-4CF1-A1F2-83B060AADAA8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1" creationId="{A70187D7-F0B1-4A43-8ECA-9AD34EA19B52}"/>
          </ac:cxnSpMkLst>
        </pc:cxnChg>
        <pc:cxnChg chg="add">
          <ac:chgData name="Min XIE" userId="fcc84320-6c09-41e1-acdb-499b79a83508" providerId="ADAL" clId="{E5D97E01-BAB2-4C1A-8AD5-0F3A03E8F1F2}" dt="2020-04-12T16:55:16.193" v="694"/>
          <ac:cxnSpMkLst>
            <pc:docMk/>
            <pc:sldMk cId="4011177533" sldId="289"/>
            <ac:cxnSpMk id="42" creationId="{A70187D7-F0B1-4A43-8ECA-9AD34EA19B52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3" creationId="{FB18EA89-FD4B-478E-BCAE-81C27BB757C3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4" creationId="{DC131FA5-748E-4991-95B4-A030F72347D9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5" creationId="{C9A81E3B-FB68-41E4-9F74-363A1AEA35F6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6" creationId="{77E745A0-1345-490A-8C9C-A546CBA688C0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7" creationId="{BB9E0DC6-0685-4EC9-9490-F14B45D73D89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48" creationId="{6AD97651-0C12-43CF-B88F-3180810FA8C3}"/>
          </ac:cxnSpMkLst>
        </pc:cxnChg>
        <pc:cxnChg chg="add">
          <ac:chgData name="Min XIE" userId="fcc84320-6c09-41e1-acdb-499b79a83508" providerId="ADAL" clId="{E5D97E01-BAB2-4C1A-8AD5-0F3A03E8F1F2}" dt="2020-04-12T16:56:35.324" v="714"/>
          <ac:cxnSpMkLst>
            <pc:docMk/>
            <pc:sldMk cId="4011177533" sldId="289"/>
            <ac:cxnSpMk id="58" creationId="{FB18EA89-FD4B-478E-BCAE-81C27BB757C3}"/>
          </ac:cxnSpMkLst>
        </pc:cxnChg>
        <pc:cxnChg chg="add">
          <ac:chgData name="Min XIE" userId="fcc84320-6c09-41e1-acdb-499b79a83508" providerId="ADAL" clId="{E5D97E01-BAB2-4C1A-8AD5-0F3A03E8F1F2}" dt="2020-04-12T16:56:35.324" v="714"/>
          <ac:cxnSpMkLst>
            <pc:docMk/>
            <pc:sldMk cId="4011177533" sldId="289"/>
            <ac:cxnSpMk id="59" creationId="{DC131FA5-748E-4991-95B4-A030F72347D9}"/>
          </ac:cxnSpMkLst>
        </pc:cxnChg>
        <pc:cxnChg chg="add">
          <ac:chgData name="Min XIE" userId="fcc84320-6c09-41e1-acdb-499b79a83508" providerId="ADAL" clId="{E5D97E01-BAB2-4C1A-8AD5-0F3A03E8F1F2}" dt="2020-04-12T16:56:35.324" v="714"/>
          <ac:cxnSpMkLst>
            <pc:docMk/>
            <pc:sldMk cId="4011177533" sldId="289"/>
            <ac:cxnSpMk id="60" creationId="{C9A81E3B-FB68-41E4-9F74-363A1AEA35F6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61" creationId="{62BCA523-DE61-4282-98E5-A5B0747690EE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62" creationId="{DFC34EB9-BF8B-41B8-9AED-3E83E60100A7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63" creationId="{80FA1DB7-CA99-405C-9195-15588AA4D2A6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64" creationId="{7650110F-B036-468E-B8A3-33841564D8CE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65" creationId="{89942C70-45B5-4BA9-BE5F-7E0FC19B29F0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66" creationId="{6AD97651-0C12-43CF-B88F-3180810FA8C3}"/>
          </ac:cxnSpMkLst>
        </pc:cxnChg>
        <pc:cxnChg chg="add mod">
          <ac:chgData name="Min XIE" userId="fcc84320-6c09-41e1-acdb-499b79a83508" providerId="ADAL" clId="{E5D97E01-BAB2-4C1A-8AD5-0F3A03E8F1F2}" dt="2020-04-12T16:58:16.375" v="736" actId="164"/>
          <ac:cxnSpMkLst>
            <pc:docMk/>
            <pc:sldMk cId="4011177533" sldId="289"/>
            <ac:cxnSpMk id="67" creationId="{62BCA523-DE61-4282-98E5-A5B0747690EE}"/>
          </ac:cxnSpMkLst>
        </pc:cxnChg>
        <pc:cxnChg chg="add del mod">
          <ac:chgData name="Min XIE" userId="fcc84320-6c09-41e1-acdb-499b79a83508" providerId="ADAL" clId="{E5D97E01-BAB2-4C1A-8AD5-0F3A03E8F1F2}" dt="2020-04-12T16:57:05.791" v="723" actId="478"/>
          <ac:cxnSpMkLst>
            <pc:docMk/>
            <pc:sldMk cId="4011177533" sldId="289"/>
            <ac:cxnSpMk id="68" creationId="{DFC34EB9-BF8B-41B8-9AED-3E83E60100A7}"/>
          </ac:cxnSpMkLst>
        </pc:cxnChg>
      </pc:sldChg>
      <pc:sldChg chg="modSp add mod">
        <pc:chgData name="Min XIE" userId="fcc84320-6c09-41e1-acdb-499b79a83508" providerId="ADAL" clId="{E5D97E01-BAB2-4C1A-8AD5-0F3A03E8F1F2}" dt="2020-04-13T07:08:04.178" v="2984" actId="20577"/>
        <pc:sldMkLst>
          <pc:docMk/>
          <pc:sldMk cId="3321620534" sldId="290"/>
        </pc:sldMkLst>
        <pc:spChg chg="mod">
          <ac:chgData name="Min XIE" userId="fcc84320-6c09-41e1-acdb-499b79a83508" providerId="ADAL" clId="{E5D97E01-BAB2-4C1A-8AD5-0F3A03E8F1F2}" dt="2020-04-13T07:08:04.178" v="2984" actId="20577"/>
          <ac:spMkLst>
            <pc:docMk/>
            <pc:sldMk cId="3321620534" sldId="290"/>
            <ac:spMk id="3" creationId="{00000000-0000-0000-0000-000000000000}"/>
          </ac:spMkLst>
        </pc:spChg>
      </pc:sldChg>
      <pc:sldChg chg="addSp delSp modSp new mod delAnim modAnim">
        <pc:chgData name="Min XIE" userId="fcc84320-6c09-41e1-acdb-499b79a83508" providerId="ADAL" clId="{E5D97E01-BAB2-4C1A-8AD5-0F3A03E8F1F2}" dt="2020-04-13T07:25:23.214" v="3047"/>
        <pc:sldMkLst>
          <pc:docMk/>
          <pc:sldMk cId="3646792016" sldId="291"/>
        </pc:sldMkLst>
        <pc:spChg chg="mod">
          <ac:chgData name="Min XIE" userId="fcc84320-6c09-41e1-acdb-499b79a83508" providerId="ADAL" clId="{E5D97E01-BAB2-4C1A-8AD5-0F3A03E8F1F2}" dt="2020-04-12T16:53:29.412" v="679"/>
          <ac:spMkLst>
            <pc:docMk/>
            <pc:sldMk cId="3646792016" sldId="291"/>
            <ac:spMk id="2" creationId="{878ECFE8-008B-43AB-A4A1-EBC24E02C758}"/>
          </ac:spMkLst>
        </pc:spChg>
        <pc:spChg chg="del">
          <ac:chgData name="Min XIE" userId="fcc84320-6c09-41e1-acdb-499b79a83508" providerId="ADAL" clId="{E5D97E01-BAB2-4C1A-8AD5-0F3A03E8F1F2}" dt="2020-04-12T17:00:25.428" v="769" actId="478"/>
          <ac:spMkLst>
            <pc:docMk/>
            <pc:sldMk cId="3646792016" sldId="291"/>
            <ac:spMk id="3" creationId="{31DCE2FD-36C8-432A-A066-EBC27094DFEC}"/>
          </ac:spMkLst>
        </pc:spChg>
        <pc:spChg chg="add">
          <ac:chgData name="Min XIE" userId="fcc84320-6c09-41e1-acdb-499b79a83508" providerId="ADAL" clId="{E5D97E01-BAB2-4C1A-8AD5-0F3A03E8F1F2}" dt="2020-04-12T17:00:26.778" v="770"/>
          <ac:spMkLst>
            <pc:docMk/>
            <pc:sldMk cId="3646792016" sldId="291"/>
            <ac:spMk id="6" creationId="{9B2AE484-5ED8-465D-8B81-6700F237A5C1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7" creationId="{106846BF-BF39-42D4-96AD-B21AA76A3224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18" creationId="{9AE63D03-DA8A-43D4-B5EF-8B9C41429A64}"/>
          </ac:spMkLst>
        </pc:spChg>
        <pc:spChg chg="mod">
          <ac:chgData name="Min XIE" userId="fcc84320-6c09-41e1-acdb-499b79a83508" providerId="ADAL" clId="{E5D97E01-BAB2-4C1A-8AD5-0F3A03E8F1F2}" dt="2020-04-12T17:25:46.738" v="1119" actId="14100"/>
          <ac:spMkLst>
            <pc:docMk/>
            <pc:sldMk cId="3646792016" sldId="291"/>
            <ac:spMk id="20" creationId="{1537A924-1C25-4B92-A4EA-530BFD7C83CD}"/>
          </ac:spMkLst>
        </pc:spChg>
        <pc:spChg chg="del">
          <ac:chgData name="Min XIE" userId="fcc84320-6c09-41e1-acdb-499b79a83508" providerId="ADAL" clId="{E5D97E01-BAB2-4C1A-8AD5-0F3A03E8F1F2}" dt="2020-04-12T17:25:42.629" v="1118" actId="478"/>
          <ac:spMkLst>
            <pc:docMk/>
            <pc:sldMk cId="3646792016" sldId="291"/>
            <ac:spMk id="21" creationId="{E5355194-EC28-4718-A86D-90B763A16EC3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23" creationId="{9CD7B990-11AA-4B0F-BD66-8BA00E18956A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24" creationId="{86F04AEF-37AE-488B-8212-1F476D849A05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25" creationId="{93ADD210-F80B-4756-855F-061E9EAA3CAC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26" creationId="{87F8ABFA-A8F5-467C-B86C-158AF659519C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27" creationId="{C71CC004-41AE-4422-91A7-859810E310DC}"/>
          </ac:spMkLst>
        </pc:spChg>
        <pc:spChg chg="add del">
          <ac:chgData name="Min XIE" userId="fcc84320-6c09-41e1-acdb-499b79a83508" providerId="ADAL" clId="{E5D97E01-BAB2-4C1A-8AD5-0F3A03E8F1F2}" dt="2020-04-12T17:01:01.419" v="777" actId="478"/>
          <ac:spMkLst>
            <pc:docMk/>
            <pc:sldMk cId="3646792016" sldId="291"/>
            <ac:spMk id="28" creationId="{AEC906D3-6F23-4301-A23C-1639AD1F07BC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0" creationId="{0598F84C-571F-4719-A083-29D1399CDFC9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1" creationId="{F47F7CC1-86D4-4D6D-B4DA-8EF780A987A2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3" creationId="{DD6B7FF0-9458-45D6-A880-5FB4CEF8972F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5" creationId="{A3D1F5EC-E595-4BA4-AC30-E7AF2BDA3494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6" creationId="{E19E76FF-560B-473F-8789-DC43F54256B4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7" creationId="{4EFAD09D-F0E6-4B09-8729-23C3A4AC26E4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8" creationId="{72577603-D837-4D10-B929-01F9B91188DF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39" creationId="{B9059289-DF4E-4EC6-8F6D-BDDA4391C4C6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0" creationId="{17582009-F258-4158-94B9-D3F2FD7A23B4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1" creationId="{1C477B9C-A76F-46FF-8304-E3BBE111ED9A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2" creationId="{E68E65B5-FF16-4035-87A3-DAA4C54A1C95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3" creationId="{B4637F38-042E-4172-9A2B-B33FEAD44BCF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4" creationId="{6CA9699F-B921-4F71-97F1-7A282563F25D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5" creationId="{8AD93588-50C5-4975-A2FC-604139A91E58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7" creationId="{A4661906-9799-4381-9FDC-3550F4ECD7BC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8" creationId="{A897877A-4C32-4652-8857-1B17360CBD44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49" creationId="{9AB3F2AB-89F2-4479-9824-A7C3DFDE0B87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50" creationId="{AB150175-EB77-4B9C-A453-1D8F59E7DD07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51" creationId="{3D928B56-1F4D-4CE2-9B42-DD713856457C}"/>
          </ac:spMkLst>
        </pc:spChg>
        <pc:spChg chg="add">
          <ac:chgData name="Min XIE" userId="fcc84320-6c09-41e1-acdb-499b79a83508" providerId="ADAL" clId="{E5D97E01-BAB2-4C1A-8AD5-0F3A03E8F1F2}" dt="2020-04-12T17:00:36.266" v="771"/>
          <ac:spMkLst>
            <pc:docMk/>
            <pc:sldMk cId="3646792016" sldId="291"/>
            <ac:spMk id="52" creationId="{E75BE86E-7664-4F1B-AF66-FC03B3C12DD0}"/>
          </ac:spMkLst>
        </pc:spChg>
        <pc:spChg chg="add">
          <ac:chgData name="Min XIE" userId="fcc84320-6c09-41e1-acdb-499b79a83508" providerId="ADAL" clId="{E5D97E01-BAB2-4C1A-8AD5-0F3A03E8F1F2}" dt="2020-04-12T17:00:43.403" v="773"/>
          <ac:spMkLst>
            <pc:docMk/>
            <pc:sldMk cId="3646792016" sldId="291"/>
            <ac:spMk id="54" creationId="{13976C09-54FB-44E0-A99C-123588F836D4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55" creationId="{9249D52C-9566-42DC-A567-7E796D88B993}"/>
          </ac:spMkLst>
        </pc:spChg>
        <pc:spChg chg="add del mod">
          <ac:chgData name="Min XIE" userId="fcc84320-6c09-41e1-acdb-499b79a83508" providerId="ADAL" clId="{E5D97E01-BAB2-4C1A-8AD5-0F3A03E8F1F2}" dt="2020-04-12T17:01:05.509" v="778" actId="478"/>
          <ac:spMkLst>
            <pc:docMk/>
            <pc:sldMk cId="3646792016" sldId="291"/>
            <ac:spMk id="57" creationId="{B48C754F-4D73-4138-B410-60DE57FF4CFC}"/>
          </ac:spMkLst>
        </pc:spChg>
        <pc:spChg chg="add del mod">
          <ac:chgData name="Min XIE" userId="fcc84320-6c09-41e1-acdb-499b79a83508" providerId="ADAL" clId="{E5D97E01-BAB2-4C1A-8AD5-0F3A03E8F1F2}" dt="2020-04-12T17:01:55.244" v="788" actId="478"/>
          <ac:spMkLst>
            <pc:docMk/>
            <pc:sldMk cId="3646792016" sldId="291"/>
            <ac:spMk id="58" creationId="{7D868997-1167-45E1-8EAC-F62C6CA77AA9}"/>
          </ac:spMkLst>
        </pc:spChg>
        <pc:spChg chg="add mod">
          <ac:chgData name="Min XIE" userId="fcc84320-6c09-41e1-acdb-499b79a83508" providerId="ADAL" clId="{E5D97E01-BAB2-4C1A-8AD5-0F3A03E8F1F2}" dt="2020-04-12T17:25:52.924" v="1120" actId="14100"/>
          <ac:spMkLst>
            <pc:docMk/>
            <pc:sldMk cId="3646792016" sldId="291"/>
            <ac:spMk id="59" creationId="{5C45509A-4431-4703-AD2F-218A323869FA}"/>
          </ac:spMkLst>
        </pc:spChg>
        <pc:spChg chg="add del">
          <ac:chgData name="Min XIE" userId="fcc84320-6c09-41e1-acdb-499b79a83508" providerId="ADAL" clId="{E5D97E01-BAB2-4C1A-8AD5-0F3A03E8F1F2}" dt="2020-04-12T17:02:20.285" v="795"/>
          <ac:spMkLst>
            <pc:docMk/>
            <pc:sldMk cId="3646792016" sldId="291"/>
            <ac:spMk id="60" creationId="{8B5507AC-FAAC-4524-9B91-AA4309E8D25D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63" creationId="{4725FE76-371E-486F-BD25-C716EAE48070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64" creationId="{8F286AE7-9115-4D5E-ABD5-B73D7E9F201F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65" creationId="{98C3A6FA-73F1-421A-8675-33A35C909CC8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66" creationId="{FCE592F9-3428-4808-A6EF-C96325966B40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67" creationId="{282932DA-050F-451F-B04A-95C3D53A3A72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68" creationId="{7E95B1BA-09F2-4AEB-86A6-46B600668C23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69" creationId="{ADC3F8C7-4523-42AB-81B1-AD17C2766AF3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0" creationId="{00C684C6-86D3-4525-B36F-9A90021B6DD4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1" creationId="{52E46FD5-5C09-4DD2-8275-C588083260AB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2" creationId="{9BB93C31-E6DD-4607-9C9F-EBC5B151A9F2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3" creationId="{EB67B9CF-B9D2-4212-BDAF-590D58065169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4" creationId="{A8D792E2-2501-494F-8BE8-6C85F8CDF726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5" creationId="{0267AB8E-DEF3-46F0-80A1-E2DE5A0168DE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6" creationId="{518B732A-1BAA-4F8F-8B51-B5159DBB7AE7}"/>
          </ac:spMkLst>
        </pc:spChg>
        <pc:spChg chg="add mod">
          <ac:chgData name="Min XIE" userId="fcc84320-6c09-41e1-acdb-499b79a83508" providerId="ADAL" clId="{E5D97E01-BAB2-4C1A-8AD5-0F3A03E8F1F2}" dt="2020-04-13T07:25:18.459" v="3045" actId="164"/>
          <ac:spMkLst>
            <pc:docMk/>
            <pc:sldMk cId="3646792016" sldId="291"/>
            <ac:spMk id="77" creationId="{6BD8DEFE-4CF0-4494-9892-6C927CDC8974}"/>
          </ac:spMkLst>
        </pc:spChg>
        <pc:spChg chg="add del mod">
          <ac:chgData name="Min XIE" userId="fcc84320-6c09-41e1-acdb-499b79a83508" providerId="ADAL" clId="{E5D97E01-BAB2-4C1A-8AD5-0F3A03E8F1F2}" dt="2020-04-12T17:03:58.394" v="820" actId="478"/>
          <ac:spMkLst>
            <pc:docMk/>
            <pc:sldMk cId="3646792016" sldId="291"/>
            <ac:spMk id="100" creationId="{BF6ACB92-2AE5-4926-B813-30A46B94664C}"/>
          </ac:spMkLst>
        </pc:spChg>
        <pc:spChg chg="add mod">
          <ac:chgData name="Min XIE" userId="fcc84320-6c09-41e1-acdb-499b79a83508" providerId="ADAL" clId="{E5D97E01-BAB2-4C1A-8AD5-0F3A03E8F1F2}" dt="2020-04-12T17:25:33.300" v="1114" actId="166"/>
          <ac:spMkLst>
            <pc:docMk/>
            <pc:sldMk cId="3646792016" sldId="291"/>
            <ac:spMk id="112" creationId="{AAB83A14-985A-4626-813E-B7AA8E21CC5A}"/>
          </ac:spMkLst>
        </pc:spChg>
        <pc:spChg chg="add del">
          <ac:chgData name="Min XIE" userId="fcc84320-6c09-41e1-acdb-499b79a83508" providerId="ADAL" clId="{E5D97E01-BAB2-4C1A-8AD5-0F3A03E8F1F2}" dt="2020-04-12T17:24:28.740" v="1099"/>
          <ac:spMkLst>
            <pc:docMk/>
            <pc:sldMk cId="3646792016" sldId="291"/>
            <ac:spMk id="114" creationId="{585E929C-ADB8-45DD-9D4C-2CA9A57D8620}"/>
          </ac:spMkLst>
        </pc:spChg>
        <pc:grpChg chg="add del">
          <ac:chgData name="Min XIE" userId="fcc84320-6c09-41e1-acdb-499b79a83508" providerId="ADAL" clId="{E5D97E01-BAB2-4C1A-8AD5-0F3A03E8F1F2}" dt="2020-04-12T17:01:01.419" v="777" actId="478"/>
          <ac:grpSpMkLst>
            <pc:docMk/>
            <pc:sldMk cId="3646792016" sldId="291"/>
            <ac:grpSpMk id="8" creationId="{3B9C244A-8C58-4579-A076-9DA463968EEE}"/>
          </ac:grpSpMkLst>
        </pc:grpChg>
        <pc:grpChg chg="add mod ord">
          <ac:chgData name="Min XIE" userId="fcc84320-6c09-41e1-acdb-499b79a83508" providerId="ADAL" clId="{E5D97E01-BAB2-4C1A-8AD5-0F3A03E8F1F2}" dt="2020-04-12T17:00:57.276" v="776" actId="1076"/>
          <ac:grpSpMkLst>
            <pc:docMk/>
            <pc:sldMk cId="3646792016" sldId="291"/>
            <ac:grpSpMk id="19" creationId="{DE7E45B3-DA17-4720-8A51-64E338B0FCB9}"/>
          </ac:grpSpMkLst>
        </pc:grpChg>
        <pc:grpChg chg="add mod">
          <ac:chgData name="Min XIE" userId="fcc84320-6c09-41e1-acdb-499b79a83508" providerId="ADAL" clId="{E5D97E01-BAB2-4C1A-8AD5-0F3A03E8F1F2}" dt="2020-04-12T17:00:37.381" v="772"/>
          <ac:grpSpMkLst>
            <pc:docMk/>
            <pc:sldMk cId="3646792016" sldId="291"/>
            <ac:grpSpMk id="32" creationId="{58202C43-B5C9-45FB-8546-8FF303E7CAEE}"/>
          </ac:grpSpMkLst>
        </pc:grpChg>
        <pc:grpChg chg="add mod">
          <ac:chgData name="Min XIE" userId="fcc84320-6c09-41e1-acdb-499b79a83508" providerId="ADAL" clId="{E5D97E01-BAB2-4C1A-8AD5-0F3A03E8F1F2}" dt="2020-04-12T17:00:37.381" v="772"/>
          <ac:grpSpMkLst>
            <pc:docMk/>
            <pc:sldMk cId="3646792016" sldId="291"/>
            <ac:grpSpMk id="34" creationId="{79D6D991-4090-4DB0-87D5-4E358575E49C}"/>
          </ac:grpSpMkLst>
        </pc:grpChg>
        <pc:grpChg chg="add mod">
          <ac:chgData name="Min XIE" userId="fcc84320-6c09-41e1-acdb-499b79a83508" providerId="ADAL" clId="{E5D97E01-BAB2-4C1A-8AD5-0F3A03E8F1F2}" dt="2020-04-12T17:00:37.381" v="772"/>
          <ac:grpSpMkLst>
            <pc:docMk/>
            <pc:sldMk cId="3646792016" sldId="291"/>
            <ac:grpSpMk id="46" creationId="{9F82BDEF-220A-4E84-A513-DDD7B3143AB0}"/>
          </ac:grpSpMkLst>
        </pc:grpChg>
        <pc:grpChg chg="add del">
          <ac:chgData name="Min XIE" userId="fcc84320-6c09-41e1-acdb-499b79a83508" providerId="ADAL" clId="{E5D97E01-BAB2-4C1A-8AD5-0F3A03E8F1F2}" dt="2020-04-12T17:03:18.373" v="809" actId="165"/>
          <ac:grpSpMkLst>
            <pc:docMk/>
            <pc:sldMk cId="3646792016" sldId="291"/>
            <ac:grpSpMk id="83" creationId="{B0A8E86E-4F18-4B45-B4F2-899FC28B24B4}"/>
          </ac:grpSpMkLst>
        </pc:grpChg>
        <pc:grpChg chg="add mod">
          <ac:chgData name="Min XIE" userId="fcc84320-6c09-41e1-acdb-499b79a83508" providerId="ADAL" clId="{E5D97E01-BAB2-4C1A-8AD5-0F3A03E8F1F2}" dt="2020-04-13T07:25:18.459" v="3045" actId="164"/>
          <ac:grpSpMkLst>
            <pc:docMk/>
            <pc:sldMk cId="3646792016" sldId="291"/>
            <ac:grpSpMk id="124" creationId="{F9DC9CCF-AA0D-4F94-8D53-9ABA2BFE7F46}"/>
          </ac:grpSpMkLst>
        </pc:grpChg>
        <pc:graphicFrameChg chg="add del">
          <ac:chgData name="Min XIE" userId="fcc84320-6c09-41e1-acdb-499b79a83508" providerId="ADAL" clId="{E5D97E01-BAB2-4C1A-8AD5-0F3A03E8F1F2}" dt="2020-04-12T17:01:01.419" v="777" actId="478"/>
          <ac:graphicFrameMkLst>
            <pc:docMk/>
            <pc:sldMk cId="3646792016" sldId="291"/>
            <ac:graphicFrameMk id="5" creationId="{2EBA3E86-AAEA-4DE6-B2BC-9B031B8B6A49}"/>
          </ac:graphicFrameMkLst>
        </pc:graphicFrameChg>
        <pc:graphicFrameChg chg="add">
          <ac:chgData name="Min XIE" userId="fcc84320-6c09-41e1-acdb-499b79a83508" providerId="ADAL" clId="{E5D97E01-BAB2-4C1A-8AD5-0F3A03E8F1F2}" dt="2020-04-12T17:00:43.403" v="773"/>
          <ac:graphicFrameMkLst>
            <pc:docMk/>
            <pc:sldMk cId="3646792016" sldId="291"/>
            <ac:graphicFrameMk id="53" creationId="{D1099FBF-93A5-466F-B245-CCAD1AFAB920}"/>
          </ac:graphicFrameMkLst>
        </pc:graphicFrameChg>
        <pc:picChg chg="add">
          <ac:chgData name="Min XIE" userId="fcc84320-6c09-41e1-acdb-499b79a83508" providerId="ADAL" clId="{E5D97E01-BAB2-4C1A-8AD5-0F3A03E8F1F2}" dt="2020-04-12T17:00:36.266" v="771"/>
          <ac:picMkLst>
            <pc:docMk/>
            <pc:sldMk cId="3646792016" sldId="291"/>
            <ac:picMk id="29" creationId="{F6588B48-2E62-4113-B8DA-C54471C95A57}"/>
          </ac:picMkLst>
        </pc:picChg>
        <pc:cxnChg chg="add mod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61" creationId="{B24AF0E2-D48C-43F4-A839-95087DFDDEAC}"/>
          </ac:cxnSpMkLst>
        </pc:cxnChg>
        <pc:cxnChg chg="add mod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62" creationId="{27BEE0BF-F93B-469C-9036-D0DC5C0D9FED}"/>
          </ac:cxnSpMkLst>
        </pc:cxnChg>
        <pc:cxnChg chg="add del">
          <ac:chgData name="Min XIE" userId="fcc84320-6c09-41e1-acdb-499b79a83508" providerId="ADAL" clId="{E5D97E01-BAB2-4C1A-8AD5-0F3A03E8F1F2}" dt="2020-04-12T17:25:06.646" v="1108" actId="478"/>
          <ac:cxnSpMkLst>
            <pc:docMk/>
            <pc:sldMk cId="3646792016" sldId="291"/>
            <ac:cxnSpMk id="78" creationId="{50B7E02B-A18E-4E4D-BCD5-9E104A97348E}"/>
          </ac:cxnSpMkLst>
        </pc:cxnChg>
        <pc:cxnChg chg="add del mod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79" creationId="{6C63FE22-80AF-474E-AF84-1BF53D1A04D5}"/>
          </ac:cxnSpMkLst>
        </pc:cxnChg>
        <pc:cxnChg chg="add del">
          <ac:chgData name="Min XIE" userId="fcc84320-6c09-41e1-acdb-499b79a83508" providerId="ADAL" clId="{E5D97E01-BAB2-4C1A-8AD5-0F3A03E8F1F2}" dt="2020-04-12T17:02:47.685" v="802" actId="478"/>
          <ac:cxnSpMkLst>
            <pc:docMk/>
            <pc:sldMk cId="3646792016" sldId="291"/>
            <ac:cxnSpMk id="80" creationId="{F10BFE9B-862D-4500-BF4B-B4739674F8BA}"/>
          </ac:cxnSpMkLst>
        </pc:cxnChg>
        <pc:cxnChg chg="add del">
          <ac:chgData name="Min XIE" userId="fcc84320-6c09-41e1-acdb-499b79a83508" providerId="ADAL" clId="{E5D97E01-BAB2-4C1A-8AD5-0F3A03E8F1F2}" dt="2020-04-12T17:02:51.748" v="803" actId="478"/>
          <ac:cxnSpMkLst>
            <pc:docMk/>
            <pc:sldMk cId="3646792016" sldId="291"/>
            <ac:cxnSpMk id="81" creationId="{23B6ABC5-20F0-44A5-A51E-6245DDFD8FCE}"/>
          </ac:cxnSpMkLst>
        </pc:cxnChg>
        <pc:cxnChg chg="add del mod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82" creationId="{9866D530-2705-41AF-A19D-2C0D2E87AE9A}"/>
          </ac:cxnSpMkLst>
        </pc:cxnChg>
        <pc:cxnChg chg="del mod topLvl">
          <ac:chgData name="Min XIE" userId="fcc84320-6c09-41e1-acdb-499b79a83508" providerId="ADAL" clId="{E5D97E01-BAB2-4C1A-8AD5-0F3A03E8F1F2}" dt="2020-04-12T17:25:16.743" v="1112" actId="478"/>
          <ac:cxnSpMkLst>
            <pc:docMk/>
            <pc:sldMk cId="3646792016" sldId="291"/>
            <ac:cxnSpMk id="84" creationId="{9AA2ED2A-E2DC-4EA8-9150-501A9FE0C405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85" creationId="{7D1BA935-950F-45E1-A0A1-87C0C8A27D46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86" creationId="{7E0D40E2-D81C-41F2-B7E6-3E91D15FEAC9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87" creationId="{AF6F803F-B051-40B0-8775-A9EDF89E0A09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88" creationId="{795141E9-58C8-4A7D-9D02-9BABC4A609D8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89" creationId="{47A14F75-7333-4E32-ACFC-7240A666A174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0" creationId="{2FACCD4A-8B82-4250-A982-8B715044794C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1" creationId="{30DEBA89-E960-42C1-A78E-358BC33FF4A3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2" creationId="{5C20FB51-278D-41FD-8C64-1DD3B6D8CA0C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3" creationId="{4CCD552D-A476-4969-89E5-37F28B019C29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4" creationId="{3CC3C1D6-D330-4524-B9E4-9A21DE948EE6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5" creationId="{50CC98A8-D5E6-4C08-85D1-4455C684E0DA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6" creationId="{3F4A03FE-C422-4034-9457-C4FB6EB1DC28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7" creationId="{337113FD-8A10-4DA4-8DC6-1945962AEB9A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8" creationId="{483A50A2-8692-437C-A9EC-26C932741132}"/>
          </ac:cxnSpMkLst>
        </pc:cxnChg>
        <pc:cxnChg chg="mod topLvl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99" creationId="{D165AA63-A212-4AF5-AA92-AA23E8D37F7C}"/>
          </ac:cxnSpMkLst>
        </pc:cxnChg>
        <pc:cxnChg chg="add mod">
          <ac:chgData name="Min XIE" userId="fcc84320-6c09-41e1-acdb-499b79a83508" providerId="ADAL" clId="{E5D97E01-BAB2-4C1A-8AD5-0F3A03E8F1F2}" dt="2020-04-13T07:25:18.459" v="3045" actId="164"/>
          <ac:cxnSpMkLst>
            <pc:docMk/>
            <pc:sldMk cId="3646792016" sldId="291"/>
            <ac:cxnSpMk id="115" creationId="{9AE244FD-A562-41B9-B3AE-C871657416BB}"/>
          </ac:cxnSpMkLst>
        </pc:cxn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249129226" sldId="292"/>
        </pc:sldMkLst>
      </pc:sldChg>
      <pc:sldChg chg="addSp delSp modSp new mod modAnim">
        <pc:chgData name="Min XIE" userId="fcc84320-6c09-41e1-acdb-499b79a83508" providerId="ADAL" clId="{E5D97E01-BAB2-4C1A-8AD5-0F3A03E8F1F2}" dt="2020-04-13T08:08:05.388" v="3147"/>
        <pc:sldMkLst>
          <pc:docMk/>
          <pc:sldMk cId="3080903317" sldId="292"/>
        </pc:sldMkLst>
        <pc:spChg chg="mod">
          <ac:chgData name="Min XIE" userId="fcc84320-6c09-41e1-acdb-499b79a83508" providerId="ADAL" clId="{E5D97E01-BAB2-4C1A-8AD5-0F3A03E8F1F2}" dt="2020-04-13T08:07:33.755" v="3130" actId="20577"/>
          <ac:spMkLst>
            <pc:docMk/>
            <pc:sldMk cId="3080903317" sldId="292"/>
            <ac:spMk id="2" creationId="{EE80053A-D3A1-4428-8F0E-56EBA02666D3}"/>
          </ac:spMkLst>
        </pc:spChg>
        <pc:spChg chg="del">
          <ac:chgData name="Min XIE" userId="fcc84320-6c09-41e1-acdb-499b79a83508" providerId="ADAL" clId="{E5D97E01-BAB2-4C1A-8AD5-0F3A03E8F1F2}" dt="2020-04-12T17:06:39.197" v="843" actId="478"/>
          <ac:spMkLst>
            <pc:docMk/>
            <pc:sldMk cId="3080903317" sldId="292"/>
            <ac:spMk id="3" creationId="{5F9F5F95-90D2-440C-B313-720B864BDC73}"/>
          </ac:spMkLst>
        </pc:spChg>
        <pc:spChg chg="add mod">
          <ac:chgData name="Min XIE" userId="fcc84320-6c09-41e1-acdb-499b79a83508" providerId="ADAL" clId="{E5D97E01-BAB2-4C1A-8AD5-0F3A03E8F1F2}" dt="2020-04-12T17:16:08.722" v="1019" actId="1076"/>
          <ac:spMkLst>
            <pc:docMk/>
            <pc:sldMk cId="3080903317" sldId="292"/>
            <ac:spMk id="6" creationId="{BEC51A29-5C88-4E93-B07D-BB0210A48D0D}"/>
          </ac:spMkLst>
        </pc:spChg>
        <pc:spChg chg="add del mod">
          <ac:chgData name="Min XIE" userId="fcc84320-6c09-41e1-acdb-499b79a83508" providerId="ADAL" clId="{E5D97E01-BAB2-4C1A-8AD5-0F3A03E8F1F2}" dt="2020-04-12T17:07:31.274" v="849" actId="478"/>
          <ac:spMkLst>
            <pc:docMk/>
            <pc:sldMk cId="3080903317" sldId="292"/>
            <ac:spMk id="7" creationId="{340B82CF-9887-457E-B988-355E0214371D}"/>
          </ac:spMkLst>
        </pc:spChg>
        <pc:spChg chg="add del">
          <ac:chgData name="Min XIE" userId="fcc84320-6c09-41e1-acdb-499b79a83508" providerId="ADAL" clId="{E5D97E01-BAB2-4C1A-8AD5-0F3A03E8F1F2}" dt="2020-04-12T17:07:42.308" v="852" actId="478"/>
          <ac:spMkLst>
            <pc:docMk/>
            <pc:sldMk cId="3080903317" sldId="292"/>
            <ac:spMk id="8" creationId="{EFDD8103-130A-4B70-9E07-C003EA64C29B}"/>
          </ac:spMkLst>
        </pc:spChg>
        <pc:spChg chg="add mod">
          <ac:chgData name="Min XIE" userId="fcc84320-6c09-41e1-acdb-499b79a83508" providerId="ADAL" clId="{E5D97E01-BAB2-4C1A-8AD5-0F3A03E8F1F2}" dt="2020-04-12T17:16:08.722" v="1019" actId="1076"/>
          <ac:spMkLst>
            <pc:docMk/>
            <pc:sldMk cId="3080903317" sldId="292"/>
            <ac:spMk id="10" creationId="{609E6679-9B3B-4DE2-A5F6-447FE6C2C86A}"/>
          </ac:spMkLst>
        </pc:spChg>
        <pc:spChg chg="add mod">
          <ac:chgData name="Min XIE" userId="fcc84320-6c09-41e1-acdb-499b79a83508" providerId="ADAL" clId="{E5D97E01-BAB2-4C1A-8AD5-0F3A03E8F1F2}" dt="2020-04-13T08:07:07.593" v="3113" actId="1076"/>
          <ac:spMkLst>
            <pc:docMk/>
            <pc:sldMk cId="3080903317" sldId="292"/>
            <ac:spMk id="11" creationId="{C89EA93B-429F-4A81-8CBE-8F08238B4643}"/>
          </ac:spMkLst>
        </pc:spChg>
        <pc:spChg chg="add del mod">
          <ac:chgData name="Min XIE" userId="fcc84320-6c09-41e1-acdb-499b79a83508" providerId="ADAL" clId="{E5D97E01-BAB2-4C1A-8AD5-0F3A03E8F1F2}" dt="2020-04-12T17:09:18.087" v="883"/>
          <ac:spMkLst>
            <pc:docMk/>
            <pc:sldMk cId="3080903317" sldId="292"/>
            <ac:spMk id="12" creationId="{74E1B305-4F19-4B04-BDA1-1AD8EAEB3133}"/>
          </ac:spMkLst>
        </pc:spChg>
        <pc:spChg chg="add del">
          <ac:chgData name="Min XIE" userId="fcc84320-6c09-41e1-acdb-499b79a83508" providerId="ADAL" clId="{E5D97E01-BAB2-4C1A-8AD5-0F3A03E8F1F2}" dt="2020-04-12T17:09:18.079" v="881" actId="478"/>
          <ac:spMkLst>
            <pc:docMk/>
            <pc:sldMk cId="3080903317" sldId="292"/>
            <ac:spMk id="13" creationId="{C89EA93B-429F-4A81-8CBE-8F08238B4643}"/>
          </ac:spMkLst>
        </pc:spChg>
        <pc:spChg chg="add mod">
          <ac:chgData name="Min XIE" userId="fcc84320-6c09-41e1-acdb-499b79a83508" providerId="ADAL" clId="{E5D97E01-BAB2-4C1A-8AD5-0F3A03E8F1F2}" dt="2020-04-13T08:07:07.593" v="3113" actId="1076"/>
          <ac:spMkLst>
            <pc:docMk/>
            <pc:sldMk cId="3080903317" sldId="292"/>
            <ac:spMk id="14" creationId="{D5D1EBA7-56E9-439C-A4F6-1B3858D6DD1A}"/>
          </ac:spMkLst>
        </pc:spChg>
        <pc:spChg chg="add del">
          <ac:chgData name="Min XIE" userId="fcc84320-6c09-41e1-acdb-499b79a83508" providerId="ADAL" clId="{E5D97E01-BAB2-4C1A-8AD5-0F3A03E8F1F2}" dt="2020-04-12T17:12:26.969" v="916"/>
          <ac:spMkLst>
            <pc:docMk/>
            <pc:sldMk cId="3080903317" sldId="292"/>
            <ac:spMk id="15" creationId="{F19A0D5B-B68D-4E55-8DF6-F967E6186242}"/>
          </ac:spMkLst>
        </pc:spChg>
        <pc:spChg chg="add mod">
          <ac:chgData name="Min XIE" userId="fcc84320-6c09-41e1-acdb-499b79a83508" providerId="ADAL" clId="{E5D97E01-BAB2-4C1A-8AD5-0F3A03E8F1F2}" dt="2020-04-12T17:14:12.780" v="968" actId="1076"/>
          <ac:spMkLst>
            <pc:docMk/>
            <pc:sldMk cId="3080903317" sldId="292"/>
            <ac:spMk id="16" creationId="{1D2BB524-7529-495B-BC17-69B63BF95BE7}"/>
          </ac:spMkLst>
        </pc:spChg>
        <pc:spChg chg="add">
          <ac:chgData name="Min XIE" userId="fcc84320-6c09-41e1-acdb-499b79a83508" providerId="ADAL" clId="{E5D97E01-BAB2-4C1A-8AD5-0F3A03E8F1F2}" dt="2020-04-12T17:12:52.036" v="927"/>
          <ac:spMkLst>
            <pc:docMk/>
            <pc:sldMk cId="3080903317" sldId="292"/>
            <ac:spMk id="17" creationId="{0FF5B63B-FCC4-45A2-ADC8-C9FD5CD5A529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0" creationId="{12D99D92-EBB1-4E09-A786-29660BCBA958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1" creationId="{AE8BB0B2-9FD9-43F9-8256-82536110CBEA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2" creationId="{574DFB98-A109-4AF9-AA3F-5AC06A942151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3" creationId="{6BD5AB00-3129-4A0A-9CBE-E056BC7843A0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4" creationId="{EBC13C11-EB03-4E42-A815-C9B85FB54972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5" creationId="{2B042840-B4AD-4BE2-B6E8-090279504B79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6" creationId="{AABAD4F0-9D98-4288-BC73-784E5DFA4D1C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7" creationId="{09B8EB6E-CE20-4DF7-9DA6-D199F571569D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8" creationId="{099260EB-02AF-4BBC-9752-06CBCB73E07D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29" creationId="{007E247C-0C6C-44A1-A7F7-4CA6911E7453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30" creationId="{7FA3B8F1-95CA-462D-A213-E798C9DBBF89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31" creationId="{6D27AFD3-0EDC-41F3-BE65-B41117B39E81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32" creationId="{05A3AEB8-4C46-4B93-8EE2-FA0E2C6420F7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33" creationId="{D62BA2F1-56CA-43B6-A813-6FED2A1D9DF3}"/>
          </ac:spMkLst>
        </pc:spChg>
        <pc:spChg chg="add mod topLvl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34" creationId="{56CA6214-6C4A-48B5-A260-4A89D25C172F}"/>
          </ac:spMkLst>
        </pc:spChg>
        <pc:spChg chg="add mod topLvl">
          <ac:chgData name="Min XIE" userId="fcc84320-6c09-41e1-acdb-499b79a83508" providerId="ADAL" clId="{E5D97E01-BAB2-4C1A-8AD5-0F3A03E8F1F2}" dt="2020-04-12T17:45:27.574" v="1335" actId="207"/>
          <ac:spMkLst>
            <pc:docMk/>
            <pc:sldMk cId="3080903317" sldId="292"/>
            <ac:spMk id="57" creationId="{52B10849-63AF-4B1D-A4AA-FD911EC5443F}"/>
          </ac:spMkLst>
        </pc:spChg>
        <pc:spChg chg="add mod">
          <ac:chgData name="Min XIE" userId="fcc84320-6c09-41e1-acdb-499b79a83508" providerId="ADAL" clId="{E5D97E01-BAB2-4C1A-8AD5-0F3A03E8F1F2}" dt="2020-04-13T07:26:11.930" v="3053" actId="164"/>
          <ac:spMkLst>
            <pc:docMk/>
            <pc:sldMk cId="3080903317" sldId="292"/>
            <ac:spMk id="59" creationId="{BE7A9A38-7A76-4FC9-8AC5-15A6244F6A99}"/>
          </ac:spMkLst>
        </pc:spChg>
        <pc:spChg chg="add mod">
          <ac:chgData name="Min XIE" userId="fcc84320-6c09-41e1-acdb-499b79a83508" providerId="ADAL" clId="{E5D97E01-BAB2-4C1A-8AD5-0F3A03E8F1F2}" dt="2020-04-13T08:08:00.966" v="3146" actId="1076"/>
          <ac:spMkLst>
            <pc:docMk/>
            <pc:sldMk cId="3080903317" sldId="292"/>
            <ac:spMk id="114" creationId="{DF5BA9C8-483B-4243-B8A8-5845DC1DA4B3}"/>
          </ac:spMkLst>
        </pc:spChg>
        <pc:grpChg chg="add del mod topLvl">
          <ac:chgData name="Min XIE" userId="fcc84320-6c09-41e1-acdb-499b79a83508" providerId="ADAL" clId="{E5D97E01-BAB2-4C1A-8AD5-0F3A03E8F1F2}" dt="2020-04-12T17:32:34.592" v="1226" actId="165"/>
          <ac:grpSpMkLst>
            <pc:docMk/>
            <pc:sldMk cId="3080903317" sldId="292"/>
            <ac:grpSpMk id="40" creationId="{BEAFE1B1-6BB8-4B8F-9FCE-4F9E2CAA6C50}"/>
          </ac:grpSpMkLst>
        </pc:grpChg>
        <pc:grpChg chg="add del mod">
          <ac:chgData name="Min XIE" userId="fcc84320-6c09-41e1-acdb-499b79a83508" providerId="ADAL" clId="{E5D97E01-BAB2-4C1A-8AD5-0F3A03E8F1F2}" dt="2020-04-12T17:30:33.144" v="1213" actId="165"/>
          <ac:grpSpMkLst>
            <pc:docMk/>
            <pc:sldMk cId="3080903317" sldId="292"/>
            <ac:grpSpMk id="58" creationId="{6F041CA2-1F2E-40F8-B880-C0FBD5F2F0E5}"/>
          </ac:grpSpMkLst>
        </pc:grpChg>
        <pc:grpChg chg="add del mod">
          <ac:chgData name="Min XIE" userId="fcc84320-6c09-41e1-acdb-499b79a83508" providerId="ADAL" clId="{E5D97E01-BAB2-4C1A-8AD5-0F3A03E8F1F2}" dt="2020-04-12T17:29:56.608" v="1212"/>
          <ac:grpSpMkLst>
            <pc:docMk/>
            <pc:sldMk cId="3080903317" sldId="292"/>
            <ac:grpSpMk id="60" creationId="{8D56010F-261B-4809-AA97-392AFDF9934B}"/>
          </ac:grpSpMkLst>
        </pc:grpChg>
        <pc:grpChg chg="mod">
          <ac:chgData name="Min XIE" userId="fcc84320-6c09-41e1-acdb-499b79a83508" providerId="ADAL" clId="{E5D97E01-BAB2-4C1A-8AD5-0F3A03E8F1F2}" dt="2020-04-12T17:29:55.667" v="1211"/>
          <ac:grpSpMkLst>
            <pc:docMk/>
            <pc:sldMk cId="3080903317" sldId="292"/>
            <ac:grpSpMk id="83" creationId="{131BEAD7-737E-4CCA-9D76-3BE4A17F41B2}"/>
          </ac:grpSpMkLst>
        </pc:grpChg>
        <pc:grpChg chg="add mod">
          <ac:chgData name="Min XIE" userId="fcc84320-6c09-41e1-acdb-499b79a83508" providerId="ADAL" clId="{E5D97E01-BAB2-4C1A-8AD5-0F3A03E8F1F2}" dt="2020-04-13T07:26:11.930" v="3053" actId="164"/>
          <ac:grpSpMkLst>
            <pc:docMk/>
            <pc:sldMk cId="3080903317" sldId="292"/>
            <ac:grpSpMk id="113" creationId="{41190CC2-EC44-4EBE-ACAF-EB094A919C16}"/>
          </ac:grpSpMkLst>
        </pc:grpChg>
        <pc:graphicFrameChg chg="add mod">
          <ac:chgData name="Min XIE" userId="fcc84320-6c09-41e1-acdb-499b79a83508" providerId="ADAL" clId="{E5D97E01-BAB2-4C1A-8AD5-0F3A03E8F1F2}" dt="2020-04-12T17:16:08.722" v="1019" actId="1076"/>
          <ac:graphicFrameMkLst>
            <pc:docMk/>
            <pc:sldMk cId="3080903317" sldId="292"/>
            <ac:graphicFrameMk id="5" creationId="{22D243CA-8E92-4531-9307-8CB1E04D4AA0}"/>
          </ac:graphicFrameMkLst>
        </pc:graphicFrameChg>
        <pc:graphicFrameChg chg="add mod modGraphic">
          <ac:chgData name="Min XIE" userId="fcc84320-6c09-41e1-acdb-499b79a83508" providerId="ADAL" clId="{E5D97E01-BAB2-4C1A-8AD5-0F3A03E8F1F2}" dt="2020-04-12T17:16:08.722" v="1019" actId="1076"/>
          <ac:graphicFrameMkLst>
            <pc:docMk/>
            <pc:sldMk cId="3080903317" sldId="292"/>
            <ac:graphicFrameMk id="9" creationId="{E00E7DE1-072C-4859-8BF0-C82EC8DE741C}"/>
          </ac:graphicFrameMkLst>
        </pc:graphicFrameChg>
        <pc:cxnChg chg="add 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18" creationId="{A82A5AE0-C26A-44F2-8DDA-C130B0080322}"/>
          </ac:cxnSpMkLst>
        </pc:cxnChg>
        <pc:cxnChg chg="add 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19" creationId="{70CBAADD-23E1-403E-8BE8-C319CCFAAB4E}"/>
          </ac:cxnSpMkLst>
        </pc:cxnChg>
        <pc:cxnChg chg="add 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35" creationId="{7EF3BA22-7B36-440A-81BC-80C20730DE17}"/>
          </ac:cxnSpMkLst>
        </pc:cxnChg>
        <pc:cxnChg chg="add 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36" creationId="{34363285-1467-43D5-807E-044B192DE2CB}"/>
          </ac:cxnSpMkLst>
        </pc:cxnChg>
        <pc:cxnChg chg="add 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37" creationId="{7A620091-B59E-44FB-8B5A-3056C2E0DCDE}"/>
          </ac:cxnSpMkLst>
        </pc:cxnChg>
        <pc:cxnChg chg="add 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38" creationId="{C3E9669D-1C99-4FFA-8A17-F36C80CDB108}"/>
          </ac:cxnSpMkLst>
        </pc:cxnChg>
        <pc:cxnChg chg="add 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39" creationId="{0E6F677E-2F7D-48C0-833C-8062702DB94C}"/>
          </ac:cxnSpMkLst>
        </pc:cxnChg>
        <pc:cxnChg chg="del mod topLvl">
          <ac:chgData name="Min XIE" userId="fcc84320-6c09-41e1-acdb-499b79a83508" providerId="ADAL" clId="{E5D97E01-BAB2-4C1A-8AD5-0F3A03E8F1F2}" dt="2020-04-12T17:32:37.791" v="1227" actId="478"/>
          <ac:cxnSpMkLst>
            <pc:docMk/>
            <pc:sldMk cId="3080903317" sldId="292"/>
            <ac:cxnSpMk id="41" creationId="{B89D9C97-D062-4735-BB22-482CDAC011B4}"/>
          </ac:cxnSpMkLst>
        </pc:cxnChg>
        <pc:cxnChg chg="del mod topLvl">
          <ac:chgData name="Min XIE" userId="fcc84320-6c09-41e1-acdb-499b79a83508" providerId="ADAL" clId="{E5D97E01-BAB2-4C1A-8AD5-0F3A03E8F1F2}" dt="2020-04-12T17:32:39.290" v="1228" actId="478"/>
          <ac:cxnSpMkLst>
            <pc:docMk/>
            <pc:sldMk cId="3080903317" sldId="292"/>
            <ac:cxnSpMk id="42" creationId="{C1CE43CC-B541-4B45-A002-1B294AC761EE}"/>
          </ac:cxnSpMkLst>
        </pc:cxnChg>
        <pc:cxnChg chg="del mod topLvl">
          <ac:chgData name="Min XIE" userId="fcc84320-6c09-41e1-acdb-499b79a83508" providerId="ADAL" clId="{E5D97E01-BAB2-4C1A-8AD5-0F3A03E8F1F2}" dt="2020-04-12T17:32:40.634" v="1229" actId="478"/>
          <ac:cxnSpMkLst>
            <pc:docMk/>
            <pc:sldMk cId="3080903317" sldId="292"/>
            <ac:cxnSpMk id="43" creationId="{FB9E46B3-8FF6-42F5-A8C8-3CEA6363AC3B}"/>
          </ac:cxnSpMkLst>
        </pc:cxnChg>
        <pc:cxnChg chg="del mod topLvl">
          <ac:chgData name="Min XIE" userId="fcc84320-6c09-41e1-acdb-499b79a83508" providerId="ADAL" clId="{E5D97E01-BAB2-4C1A-8AD5-0F3A03E8F1F2}" dt="2020-04-12T17:32:42.287" v="1230" actId="478"/>
          <ac:cxnSpMkLst>
            <pc:docMk/>
            <pc:sldMk cId="3080903317" sldId="292"/>
            <ac:cxnSpMk id="44" creationId="{5EFFFDF9-B2E8-4E69-8A84-199D3665C77B}"/>
          </ac:cxnSpMkLst>
        </pc:cxnChg>
        <pc:cxnChg chg="del mod topLvl">
          <ac:chgData name="Min XIE" userId="fcc84320-6c09-41e1-acdb-499b79a83508" providerId="ADAL" clId="{E5D97E01-BAB2-4C1A-8AD5-0F3A03E8F1F2}" dt="2020-04-12T17:32:43.179" v="1232" actId="478"/>
          <ac:cxnSpMkLst>
            <pc:docMk/>
            <pc:sldMk cId="3080903317" sldId="292"/>
            <ac:cxnSpMk id="45" creationId="{E17A792D-B22B-45ED-A89A-78A141226472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46" creationId="{844A77AD-E875-452F-A332-7272E8B58896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47" creationId="{A942CAD7-36D4-4532-8822-A063F01574D2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48" creationId="{F4A3F66B-3ADA-4ED1-ABEB-2633BD2EEE6D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49" creationId="{765571A2-8AB0-4612-A692-5F2479275012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50" creationId="{EDFC6CB4-E0DA-4214-A75E-382DC24F49A4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51" creationId="{3BD433C2-4892-4A71-9E5C-04E869DCF800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52" creationId="{0D369314-6A2E-4E59-80EE-4B1430F4639A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53" creationId="{D62EADBB-6DD8-4B44-9101-95AEAF034E1A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54" creationId="{86382FDF-9D55-4ACD-8533-3E24813CD1FD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55" creationId="{135D5F73-5B64-4989-BF3F-3C7BE9E41734}"/>
          </ac:cxnSpMkLst>
        </pc:cxnChg>
        <pc:cxnChg chg="mod topLvl">
          <ac:chgData name="Min XIE" userId="fcc84320-6c09-41e1-acdb-499b79a83508" providerId="ADAL" clId="{E5D97E01-BAB2-4C1A-8AD5-0F3A03E8F1F2}" dt="2020-04-13T07:26:11.930" v="3053" actId="164"/>
          <ac:cxnSpMkLst>
            <pc:docMk/>
            <pc:sldMk cId="3080903317" sldId="292"/>
            <ac:cxnSpMk id="56" creationId="{284FB544-A3A8-471E-92CF-8AE912CDB1CF}"/>
          </ac:cxnSpMkLst>
        </pc:cxnChg>
      </pc:sldChg>
      <pc:sldChg chg="addSp delSp modSp new mod modAnim">
        <pc:chgData name="Min XIE" userId="fcc84320-6c09-41e1-acdb-499b79a83508" providerId="ADAL" clId="{E5D97E01-BAB2-4C1A-8AD5-0F3A03E8F1F2}" dt="2020-04-13T08:09:04.396" v="3151" actId="20577"/>
        <pc:sldMkLst>
          <pc:docMk/>
          <pc:sldMk cId="2305685653" sldId="293"/>
        </pc:sldMkLst>
        <pc:spChg chg="mod">
          <ac:chgData name="Min XIE" userId="fcc84320-6c09-41e1-acdb-499b79a83508" providerId="ADAL" clId="{E5D97E01-BAB2-4C1A-8AD5-0F3A03E8F1F2}" dt="2020-04-12T17:26:27.196" v="1121"/>
          <ac:spMkLst>
            <pc:docMk/>
            <pc:sldMk cId="2305685653" sldId="293"/>
            <ac:spMk id="2" creationId="{4493B673-25D8-4831-A995-0CBAE9FD0AAE}"/>
          </ac:spMkLst>
        </pc:spChg>
        <pc:spChg chg="del mod">
          <ac:chgData name="Min XIE" userId="fcc84320-6c09-41e1-acdb-499b79a83508" providerId="ADAL" clId="{E5D97E01-BAB2-4C1A-8AD5-0F3A03E8F1F2}" dt="2020-04-12T17:29:28.666" v="1204" actId="478"/>
          <ac:spMkLst>
            <pc:docMk/>
            <pc:sldMk cId="2305685653" sldId="293"/>
            <ac:spMk id="3" creationId="{0FF5B63B-FCC4-45A2-ADC8-C9FD5CD5A529}"/>
          </ac:spMkLst>
        </pc:spChg>
        <pc:spChg chg="add mod">
          <ac:chgData name="Min XIE" userId="fcc84320-6c09-41e1-acdb-499b79a83508" providerId="ADAL" clId="{E5D97E01-BAB2-4C1A-8AD5-0F3A03E8F1F2}" dt="2020-04-13T08:09:04.396" v="3151" actId="20577"/>
          <ac:spMkLst>
            <pc:docMk/>
            <pc:sldMk cId="2305685653" sldId="293"/>
            <ac:spMk id="5" creationId="{C7F42E8C-A458-41DD-99C8-73123883BB46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8" creationId="{54F8D223-9E0A-467B-881D-73A9E7CAC78B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9" creationId="{00FC5C56-1246-429C-BBC8-41F9A1CD9AA3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0" creationId="{8F1A50E5-F0B5-4DDC-B4BF-53A77738272F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1" creationId="{52CC13E5-761C-45AE-9290-FF15D088F384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2" creationId="{5C70657E-49BE-4F77-A66D-31C43A5D8342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3" creationId="{25B47D92-4A8B-41A5-AF3E-FA28571B5E01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4" creationId="{F9B99DE6-21A1-4FAC-9DDB-3716F705A0B6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5" creationId="{2BB141D8-411C-4CF4-B5EC-2CADCF9A5005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6" creationId="{04DB0047-45A1-4C61-987C-3D77352C30FD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7" creationId="{868B7730-C943-473D-A4C2-3A661FE03E31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8" creationId="{66D5C191-B8C8-4E69-B0B0-C7D0BF42B3B3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19" creationId="{3DAE1E05-EED4-4C14-9C3A-3950785FB000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20" creationId="{A6E06BC1-F6AE-4DB2-976B-7933F38FA63D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21" creationId="{AD934AD4-E6BF-4BFF-8E32-BDD611CA7059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22" creationId="{64DDED54-910D-43D6-8A6D-66551D8A2723}"/>
          </ac:spMkLst>
        </pc:spChg>
        <pc:spChg chg="add del">
          <ac:chgData name="Min XIE" userId="fcc84320-6c09-41e1-acdb-499b79a83508" providerId="ADAL" clId="{E5D97E01-BAB2-4C1A-8AD5-0F3A03E8F1F2}" dt="2020-04-12T17:29:32.337" v="1206"/>
          <ac:spMkLst>
            <pc:docMk/>
            <pc:sldMk cId="2305685653" sldId="293"/>
            <ac:spMk id="41" creationId="{F899CBED-8433-41C6-B11C-0644A167D6DC}"/>
          </ac:spMkLst>
        </pc:spChg>
        <pc:spChg chg="add del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44" creationId="{E70C8830-C219-4068-AEF3-F43700FA7965}"/>
          </ac:spMkLst>
        </pc:spChg>
        <pc:spChg chg="add del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45" creationId="{AE0B2895-04A7-4B45-95E9-73D02FE16B3C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46" creationId="{ACCA51C4-7BE0-422F-A6CF-44BFF4E39466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47" creationId="{00FD2F2C-0BFB-4587-9716-8DB613A42AE4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48" creationId="{DFBBBCB4-C8D6-44F7-A677-8A36806B3488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49" creationId="{4AC30AA0-969D-4BDB-9509-101B2C6078FA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0" creationId="{9473FA13-5D0C-439F-B596-66A5BF00D5DA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1" creationId="{6BA9A60D-AA72-4A68-B5BC-61C704CD653A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2" creationId="{4CC61579-27D8-4E21-8D33-DE58CB37829B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3" creationId="{59C0F30C-3283-493C-AFCB-5516D13E453D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4" creationId="{EB4AA051-6CEC-494B-B5C8-69D86881CCC5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5" creationId="{4FCEF0D7-A4A5-4845-AF3C-684D04DA2DAB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6" creationId="{DA51A852-1E13-4808-9294-81E966F80417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7" creationId="{52345E9B-2D30-4468-ABBE-BEC59ADF0092}"/>
          </ac:spMkLst>
        </pc:spChg>
        <pc:spChg chg="add mod topLvl">
          <ac:chgData name="Min XIE" userId="fcc84320-6c09-41e1-acdb-499b79a83508" providerId="ADAL" clId="{E5D97E01-BAB2-4C1A-8AD5-0F3A03E8F1F2}" dt="2020-04-12T17:40:23.571" v="1310" actId="164"/>
          <ac:spMkLst>
            <pc:docMk/>
            <pc:sldMk cId="2305685653" sldId="293"/>
            <ac:spMk id="58" creationId="{F5DB4154-1783-408C-A262-0E1EF4F1DC15}"/>
          </ac:spMkLst>
        </pc:spChg>
        <pc:spChg chg="add mod">
          <ac:chgData name="Min XIE" userId="fcc84320-6c09-41e1-acdb-499b79a83508" providerId="ADAL" clId="{E5D97E01-BAB2-4C1A-8AD5-0F3A03E8F1F2}" dt="2020-04-12T17:46:19.125" v="1345" actId="14100"/>
          <ac:spMkLst>
            <pc:docMk/>
            <pc:sldMk cId="2305685653" sldId="293"/>
            <ac:spMk id="77" creationId="{430A9BC4-5BB3-4B2D-88BF-BB80E91DDCBE}"/>
          </ac:spMkLst>
        </pc:spChg>
        <pc:spChg chg="add del mod">
          <ac:chgData name="Min XIE" userId="fcc84320-6c09-41e1-acdb-499b79a83508" providerId="ADAL" clId="{E5D97E01-BAB2-4C1A-8AD5-0F3A03E8F1F2}" dt="2020-04-12T17:35:47.204" v="1259"/>
          <ac:spMkLst>
            <pc:docMk/>
            <pc:sldMk cId="2305685653" sldId="293"/>
            <ac:spMk id="78" creationId="{13D77785-8A5E-4390-BCA5-B022040FB32E}"/>
          </ac:spMkLst>
        </pc:spChg>
        <pc:spChg chg="add del mod">
          <ac:chgData name="Min XIE" userId="fcc84320-6c09-41e1-acdb-499b79a83508" providerId="ADAL" clId="{E5D97E01-BAB2-4C1A-8AD5-0F3A03E8F1F2}" dt="2020-04-12T17:35:47.204" v="1259"/>
          <ac:spMkLst>
            <pc:docMk/>
            <pc:sldMk cId="2305685653" sldId="293"/>
            <ac:spMk id="79" creationId="{86B55FCE-CB6C-4A4E-AEAD-320A2A38967C}"/>
          </ac:spMkLst>
        </pc:spChg>
        <pc:spChg chg="add del mod">
          <ac:chgData name="Min XIE" userId="fcc84320-6c09-41e1-acdb-499b79a83508" providerId="ADAL" clId="{E5D97E01-BAB2-4C1A-8AD5-0F3A03E8F1F2}" dt="2020-04-12T17:35:47.204" v="1259"/>
          <ac:spMkLst>
            <pc:docMk/>
            <pc:sldMk cId="2305685653" sldId="293"/>
            <ac:spMk id="80" creationId="{2FBC3DCA-5519-490B-A708-EF0FFC2B2794}"/>
          </ac:spMkLst>
        </pc:spChg>
        <pc:spChg chg="add del mod">
          <ac:chgData name="Min XIE" userId="fcc84320-6c09-41e1-acdb-499b79a83508" providerId="ADAL" clId="{E5D97E01-BAB2-4C1A-8AD5-0F3A03E8F1F2}" dt="2020-04-12T17:35:47.204" v="1259"/>
          <ac:spMkLst>
            <pc:docMk/>
            <pc:sldMk cId="2305685653" sldId="293"/>
            <ac:spMk id="81" creationId="{B9C30E89-0505-4A95-B4E1-ABCE0B07EE18}"/>
          </ac:spMkLst>
        </pc:spChg>
        <pc:spChg chg="add del mod">
          <ac:chgData name="Min XIE" userId="fcc84320-6c09-41e1-acdb-499b79a83508" providerId="ADAL" clId="{E5D97E01-BAB2-4C1A-8AD5-0F3A03E8F1F2}" dt="2020-04-12T17:35:47.204" v="1259"/>
          <ac:spMkLst>
            <pc:docMk/>
            <pc:sldMk cId="2305685653" sldId="293"/>
            <ac:spMk id="82" creationId="{C44BDA5F-2D60-428C-BE96-E25798D96385}"/>
          </ac:spMkLst>
        </pc:spChg>
        <pc:spChg chg="add del mod">
          <ac:chgData name="Min XIE" userId="fcc84320-6c09-41e1-acdb-499b79a83508" providerId="ADAL" clId="{E5D97E01-BAB2-4C1A-8AD5-0F3A03E8F1F2}" dt="2020-04-12T17:35:47.204" v="1259"/>
          <ac:spMkLst>
            <pc:docMk/>
            <pc:sldMk cId="2305685653" sldId="293"/>
            <ac:spMk id="83" creationId="{33AE0D8D-A222-4AE5-9B18-D2AFF299D8CA}"/>
          </ac:spMkLst>
        </pc:spChg>
        <pc:spChg chg="add del mod">
          <ac:chgData name="Min XIE" userId="fcc84320-6c09-41e1-acdb-499b79a83508" providerId="ADAL" clId="{E5D97E01-BAB2-4C1A-8AD5-0F3A03E8F1F2}" dt="2020-04-12T17:35:47.204" v="1259"/>
          <ac:spMkLst>
            <pc:docMk/>
            <pc:sldMk cId="2305685653" sldId="293"/>
            <ac:spMk id="84" creationId="{2D3B6BCD-7A7E-4A62-ABAE-F5EB81A8D931}"/>
          </ac:spMkLst>
        </pc:spChg>
        <pc:spChg chg="add del mod">
          <ac:chgData name="Min XIE" userId="fcc84320-6c09-41e1-acdb-499b79a83508" providerId="ADAL" clId="{E5D97E01-BAB2-4C1A-8AD5-0F3A03E8F1F2}" dt="2020-04-12T17:38:28.812" v="1287" actId="478"/>
          <ac:spMkLst>
            <pc:docMk/>
            <pc:sldMk cId="2305685653" sldId="293"/>
            <ac:spMk id="108" creationId="{EAE4F0E4-BC6D-47CA-95CA-E5270B519111}"/>
          </ac:spMkLst>
        </pc:spChg>
        <pc:spChg chg="add del mod">
          <ac:chgData name="Min XIE" userId="fcc84320-6c09-41e1-acdb-499b79a83508" providerId="ADAL" clId="{E5D97E01-BAB2-4C1A-8AD5-0F3A03E8F1F2}" dt="2020-04-12T17:38:22.338" v="1285" actId="478"/>
          <ac:spMkLst>
            <pc:docMk/>
            <pc:sldMk cId="2305685653" sldId="293"/>
            <ac:spMk id="109" creationId="{D3A36E43-45EF-4B0E-9D36-311E0E71E945}"/>
          </ac:spMkLst>
        </pc:spChg>
        <pc:spChg chg="add mod topLvl">
          <ac:chgData name="Min XIE" userId="fcc84320-6c09-41e1-acdb-499b79a83508" providerId="ADAL" clId="{E5D97E01-BAB2-4C1A-8AD5-0F3A03E8F1F2}" dt="2020-04-12T17:42:58.612" v="1321" actId="164"/>
          <ac:spMkLst>
            <pc:docMk/>
            <pc:sldMk cId="2305685653" sldId="293"/>
            <ac:spMk id="110" creationId="{3445D9C5-1CF3-49A6-833D-80ADF225E821}"/>
          </ac:spMkLst>
        </pc:spChg>
        <pc:spChg chg="add mod topLvl">
          <ac:chgData name="Min XIE" userId="fcc84320-6c09-41e1-acdb-499b79a83508" providerId="ADAL" clId="{E5D97E01-BAB2-4C1A-8AD5-0F3A03E8F1F2}" dt="2020-04-12T17:42:58.612" v="1321" actId="164"/>
          <ac:spMkLst>
            <pc:docMk/>
            <pc:sldMk cId="2305685653" sldId="293"/>
            <ac:spMk id="111" creationId="{DE5F9B3F-A0BF-47C9-9BC1-6CED0A0379DF}"/>
          </ac:spMkLst>
        </pc:spChg>
        <pc:spChg chg="add mod topLvl">
          <ac:chgData name="Min XIE" userId="fcc84320-6c09-41e1-acdb-499b79a83508" providerId="ADAL" clId="{E5D97E01-BAB2-4C1A-8AD5-0F3A03E8F1F2}" dt="2020-04-12T17:42:58.612" v="1321" actId="164"/>
          <ac:spMkLst>
            <pc:docMk/>
            <pc:sldMk cId="2305685653" sldId="293"/>
            <ac:spMk id="112" creationId="{BEFCA50E-4C86-4A3E-9E2C-3D151CF61E4A}"/>
          </ac:spMkLst>
        </pc:spChg>
        <pc:spChg chg="add mod topLvl">
          <ac:chgData name="Min XIE" userId="fcc84320-6c09-41e1-acdb-499b79a83508" providerId="ADAL" clId="{E5D97E01-BAB2-4C1A-8AD5-0F3A03E8F1F2}" dt="2020-04-12T17:42:58.612" v="1321" actId="164"/>
          <ac:spMkLst>
            <pc:docMk/>
            <pc:sldMk cId="2305685653" sldId="293"/>
            <ac:spMk id="113" creationId="{69FEACC1-9AEC-4C75-8ED2-8EF8FCA74B7C}"/>
          </ac:spMkLst>
        </pc:spChg>
        <pc:spChg chg="add mod topLvl">
          <ac:chgData name="Min XIE" userId="fcc84320-6c09-41e1-acdb-499b79a83508" providerId="ADAL" clId="{E5D97E01-BAB2-4C1A-8AD5-0F3A03E8F1F2}" dt="2020-04-12T17:42:58.612" v="1321" actId="164"/>
          <ac:spMkLst>
            <pc:docMk/>
            <pc:sldMk cId="2305685653" sldId="293"/>
            <ac:spMk id="114" creationId="{0A5DFD40-A718-4510-9114-5D72F4C51727}"/>
          </ac:spMkLst>
        </pc:spChg>
        <pc:spChg chg="add mod topLvl">
          <ac:chgData name="Min XIE" userId="fcc84320-6c09-41e1-acdb-499b79a83508" providerId="ADAL" clId="{E5D97E01-BAB2-4C1A-8AD5-0F3A03E8F1F2}" dt="2020-04-12T17:42:58.612" v="1321" actId="164"/>
          <ac:spMkLst>
            <pc:docMk/>
            <pc:sldMk cId="2305685653" sldId="293"/>
            <ac:spMk id="115" creationId="{DFE24B03-7898-4474-B25E-3E2F6F14828D}"/>
          </ac:spMkLst>
        </pc:spChg>
        <pc:spChg chg="add mod topLvl">
          <ac:chgData name="Min XIE" userId="fcc84320-6c09-41e1-acdb-499b79a83508" providerId="ADAL" clId="{E5D97E01-BAB2-4C1A-8AD5-0F3A03E8F1F2}" dt="2020-04-12T17:59:03.177" v="1611" actId="207"/>
          <ac:spMkLst>
            <pc:docMk/>
            <pc:sldMk cId="2305685653" sldId="293"/>
            <ac:spMk id="116" creationId="{B2B636AC-3BE8-4E5E-A5DB-A65693D90A36}"/>
          </ac:spMkLst>
        </pc:spChg>
        <pc:spChg chg="add mod topLvl">
          <ac:chgData name="Min XIE" userId="fcc84320-6c09-41e1-acdb-499b79a83508" providerId="ADAL" clId="{E5D97E01-BAB2-4C1A-8AD5-0F3A03E8F1F2}" dt="2020-04-12T17:59:03.177" v="1611" actId="207"/>
          <ac:spMkLst>
            <pc:docMk/>
            <pc:sldMk cId="2305685653" sldId="293"/>
            <ac:spMk id="117" creationId="{30CE2CDA-F286-44C8-B823-259A9B24B4E9}"/>
          </ac:spMkLst>
        </pc:spChg>
        <pc:spChg chg="add mod topLvl">
          <ac:chgData name="Min XIE" userId="fcc84320-6c09-41e1-acdb-499b79a83508" providerId="ADAL" clId="{E5D97E01-BAB2-4C1A-8AD5-0F3A03E8F1F2}" dt="2020-04-12T17:59:03.177" v="1611" actId="207"/>
          <ac:spMkLst>
            <pc:docMk/>
            <pc:sldMk cId="2305685653" sldId="293"/>
            <ac:spMk id="118" creationId="{06E9E7A4-BF71-49C4-ACF3-ABF895DA403A}"/>
          </ac:spMkLst>
        </pc:spChg>
        <pc:spChg chg="add mod topLvl">
          <ac:chgData name="Min XIE" userId="fcc84320-6c09-41e1-acdb-499b79a83508" providerId="ADAL" clId="{E5D97E01-BAB2-4C1A-8AD5-0F3A03E8F1F2}" dt="2020-04-12T17:59:03.177" v="1611" actId="207"/>
          <ac:spMkLst>
            <pc:docMk/>
            <pc:sldMk cId="2305685653" sldId="293"/>
            <ac:spMk id="119" creationId="{AF318FD4-6C69-488E-9B1C-1B91EF6F821A}"/>
          </ac:spMkLst>
        </pc:spChg>
        <pc:spChg chg="add mod topLvl">
          <ac:chgData name="Min XIE" userId="fcc84320-6c09-41e1-acdb-499b79a83508" providerId="ADAL" clId="{E5D97E01-BAB2-4C1A-8AD5-0F3A03E8F1F2}" dt="2020-04-12T17:59:03.177" v="1611" actId="207"/>
          <ac:spMkLst>
            <pc:docMk/>
            <pc:sldMk cId="2305685653" sldId="293"/>
            <ac:spMk id="120" creationId="{5240A0AB-F954-4DD1-97DA-9B76DC08F022}"/>
          </ac:spMkLst>
        </pc:spChg>
        <pc:spChg chg="add del mod topLvl">
          <ac:chgData name="Min XIE" userId="fcc84320-6c09-41e1-acdb-499b79a83508" providerId="ADAL" clId="{E5D97E01-BAB2-4C1A-8AD5-0F3A03E8F1F2}" dt="2020-04-12T17:59:03.177" v="1611" actId="207"/>
          <ac:spMkLst>
            <pc:docMk/>
            <pc:sldMk cId="2305685653" sldId="293"/>
            <ac:spMk id="121" creationId="{56733CE6-2648-4F0E-A720-696F088532FD}"/>
          </ac:spMkLst>
        </pc:spChg>
        <pc:spChg chg="add del mod">
          <ac:chgData name="Min XIE" userId="fcc84320-6c09-41e1-acdb-499b79a83508" providerId="ADAL" clId="{E5D97E01-BAB2-4C1A-8AD5-0F3A03E8F1F2}" dt="2020-04-12T17:38:26.017" v="1286" actId="478"/>
          <ac:spMkLst>
            <pc:docMk/>
            <pc:sldMk cId="2305685653" sldId="293"/>
            <ac:spMk id="122" creationId="{DB1EBA4C-9636-4F75-A353-018D12C94358}"/>
          </ac:spMkLst>
        </pc:spChg>
        <pc:spChg chg="add mod topLvl">
          <ac:chgData name="Min XIE" userId="fcc84320-6c09-41e1-acdb-499b79a83508" providerId="ADAL" clId="{E5D97E01-BAB2-4C1A-8AD5-0F3A03E8F1F2}" dt="2020-04-12T17:44:15.103" v="1328" actId="164"/>
          <ac:spMkLst>
            <pc:docMk/>
            <pc:sldMk cId="2305685653" sldId="293"/>
            <ac:spMk id="142" creationId="{CA17B243-DD1C-4701-A86E-EB6593E4A1CB}"/>
          </ac:spMkLst>
        </pc:spChg>
        <pc:spChg chg="add mod topLvl">
          <ac:chgData name="Min XIE" userId="fcc84320-6c09-41e1-acdb-499b79a83508" providerId="ADAL" clId="{E5D97E01-BAB2-4C1A-8AD5-0F3A03E8F1F2}" dt="2020-04-12T17:44:15.103" v="1328" actId="164"/>
          <ac:spMkLst>
            <pc:docMk/>
            <pc:sldMk cId="2305685653" sldId="293"/>
            <ac:spMk id="143" creationId="{FB8BCD8E-B825-400C-BC08-96CEAB2A99C3}"/>
          </ac:spMkLst>
        </pc:spChg>
        <pc:spChg chg="add mod topLvl">
          <ac:chgData name="Min XIE" userId="fcc84320-6c09-41e1-acdb-499b79a83508" providerId="ADAL" clId="{E5D97E01-BAB2-4C1A-8AD5-0F3A03E8F1F2}" dt="2020-04-12T17:44:15.103" v="1328" actId="164"/>
          <ac:spMkLst>
            <pc:docMk/>
            <pc:sldMk cId="2305685653" sldId="293"/>
            <ac:spMk id="144" creationId="{6FA5430C-0DF5-4A1A-B4AF-6E3B8C172238}"/>
          </ac:spMkLst>
        </pc:spChg>
        <pc:spChg chg="add mod topLvl">
          <ac:chgData name="Min XIE" userId="fcc84320-6c09-41e1-acdb-499b79a83508" providerId="ADAL" clId="{E5D97E01-BAB2-4C1A-8AD5-0F3A03E8F1F2}" dt="2020-04-12T17:45:19.126" v="1334" actId="207"/>
          <ac:spMkLst>
            <pc:docMk/>
            <pc:sldMk cId="2305685653" sldId="293"/>
            <ac:spMk id="145" creationId="{FC59C61D-297A-40D3-9C72-C2C260FB0668}"/>
          </ac:spMkLst>
        </pc:spChg>
        <pc:spChg chg="add mod">
          <ac:chgData name="Min XIE" userId="fcc84320-6c09-41e1-acdb-499b79a83508" providerId="ADAL" clId="{E5D97E01-BAB2-4C1A-8AD5-0F3A03E8F1F2}" dt="2020-04-12T17:50:38.949" v="1403" actId="14100"/>
          <ac:spMkLst>
            <pc:docMk/>
            <pc:sldMk cId="2305685653" sldId="293"/>
            <ac:spMk id="151" creationId="{89FC17A0-1A66-4464-89F9-FDCE848C6B3F}"/>
          </ac:spMkLst>
        </pc:spChg>
        <pc:grpChg chg="add del mod">
          <ac:chgData name="Min XIE" userId="fcc84320-6c09-41e1-acdb-499b79a83508" providerId="ADAL" clId="{E5D97E01-BAB2-4C1A-8AD5-0F3A03E8F1F2}" dt="2020-04-12T17:38:56.297" v="1292" actId="165"/>
          <ac:grpSpMkLst>
            <pc:docMk/>
            <pc:sldMk cId="2305685653" sldId="293"/>
            <ac:grpSpMk id="105" creationId="{EE1BBB28-0672-4CCA-B5E9-7DE73519078C}"/>
          </ac:grpSpMkLst>
        </pc:grpChg>
        <pc:grpChg chg="add mod">
          <ac:chgData name="Min XIE" userId="fcc84320-6c09-41e1-acdb-499b79a83508" providerId="ADAL" clId="{E5D97E01-BAB2-4C1A-8AD5-0F3A03E8F1F2}" dt="2020-04-12T17:46:19.125" v="1345" actId="14100"/>
          <ac:grpSpMkLst>
            <pc:docMk/>
            <pc:sldMk cId="2305685653" sldId="293"/>
            <ac:grpSpMk id="146" creationId="{5364B242-92B0-4FB8-A634-CD244A6A3A63}"/>
          </ac:grpSpMkLst>
        </pc:grpChg>
        <pc:grpChg chg="add del mod">
          <ac:chgData name="Min XIE" userId="fcc84320-6c09-41e1-acdb-499b79a83508" providerId="ADAL" clId="{E5D97E01-BAB2-4C1A-8AD5-0F3A03E8F1F2}" dt="2020-04-12T17:42:46.710" v="1320" actId="165"/>
          <ac:grpSpMkLst>
            <pc:docMk/>
            <pc:sldMk cId="2305685653" sldId="293"/>
            <ac:grpSpMk id="147" creationId="{7BA2B85D-DFDD-4FAC-94A6-0168892AD4D4}"/>
          </ac:grpSpMkLst>
        </pc:grpChg>
        <pc:grpChg chg="add mod">
          <ac:chgData name="Min XIE" userId="fcc84320-6c09-41e1-acdb-499b79a83508" providerId="ADAL" clId="{E5D97E01-BAB2-4C1A-8AD5-0F3A03E8F1F2}" dt="2020-04-12T17:59:03.177" v="1611" actId="207"/>
          <ac:grpSpMkLst>
            <pc:docMk/>
            <pc:sldMk cId="2305685653" sldId="293"/>
            <ac:grpSpMk id="148" creationId="{1701FAE6-69C0-4337-9F8C-665D3788765D}"/>
          </ac:grpSpMkLst>
        </pc:grpChg>
        <pc:grpChg chg="add mod">
          <ac:chgData name="Min XIE" userId="fcc84320-6c09-41e1-acdb-499b79a83508" providerId="ADAL" clId="{E5D97E01-BAB2-4C1A-8AD5-0F3A03E8F1F2}" dt="2020-04-12T17:59:03.177" v="1611" actId="207"/>
          <ac:grpSpMkLst>
            <pc:docMk/>
            <pc:sldMk cId="2305685653" sldId="293"/>
            <ac:grpSpMk id="149" creationId="{D2D171AB-0330-42A5-80B4-6850434AE559}"/>
          </ac:grpSpMkLst>
        </pc:grpChg>
        <pc:grpChg chg="add mod">
          <ac:chgData name="Min XIE" userId="fcc84320-6c09-41e1-acdb-499b79a83508" providerId="ADAL" clId="{E5D97E01-BAB2-4C1A-8AD5-0F3A03E8F1F2}" dt="2020-04-12T17:59:03.177" v="1611" actId="207"/>
          <ac:grpSpMkLst>
            <pc:docMk/>
            <pc:sldMk cId="2305685653" sldId="293"/>
            <ac:grpSpMk id="150" creationId="{F39D900F-7E9B-49B2-AB54-1E78E7C38A02}"/>
          </ac:grpSpMkLst>
        </pc:grp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6" creationId="{3AB71867-8AC3-4CE9-A124-B067374713B2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7" creationId="{47627776-8FF1-4B86-BB40-8F33598428BD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23" creationId="{6F05C87C-3AD2-44C2-A010-96EC9AB73E48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24" creationId="{2346D1AE-7AC1-4CB2-8908-5D648EF75BD8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25" creationId="{46064435-413A-4DD6-9A8C-AFDFB3C3EBB0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26" creationId="{08DD00F6-28A1-4A92-AC73-E261C44B8A5B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27" creationId="{9A3DAF8B-5695-4902-9BC6-7A31AB6943FA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28" creationId="{B69FAB42-E175-48EF-8F36-D08FA3500DB2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29" creationId="{6B7F2F4C-887E-4E06-A94E-75F1253AF7C1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0" creationId="{96329873-1C27-4F6A-800B-FF11EA347A54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1" creationId="{B400CB6A-C58B-479C-8F02-06BA34FD3B70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2" creationId="{C549B266-FD3C-4FF1-B5F1-13C55ACC445F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3" creationId="{DB902F25-7BA7-42E0-8FD4-2BAFABF96622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4" creationId="{734BB58D-6A35-46B1-A512-D580FBF34AB3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5" creationId="{EE88BE5E-0E61-452B-A27A-5C777BFAC170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6" creationId="{90C0C0BC-C927-44B9-8DCA-1A649B1B0D6B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7" creationId="{3CE4F9BF-1268-4F8E-8FD6-7D1966358C01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8" creationId="{018F1D4D-24B3-48ED-88D2-6E6517247EFE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39" creationId="{037278C0-E1C7-4D3D-948A-D3799BA57282}"/>
          </ac:cxnSpMkLst>
        </pc:cxnChg>
        <pc:cxnChg chg="add del">
          <ac:chgData name="Min XIE" userId="fcc84320-6c09-41e1-acdb-499b79a83508" providerId="ADAL" clId="{E5D97E01-BAB2-4C1A-8AD5-0F3A03E8F1F2}" dt="2020-04-12T17:29:32.337" v="1206"/>
          <ac:cxnSpMkLst>
            <pc:docMk/>
            <pc:sldMk cId="2305685653" sldId="293"/>
            <ac:cxnSpMk id="40" creationId="{D9BCD243-4370-43BD-A3BF-D538C94EBA17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42" creationId="{5E158AA0-1E27-4F8F-8414-241E8114B11B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43" creationId="{AFE46D32-EBAD-46C1-8F29-61931B15C6D7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59" creationId="{BB43B750-4D9C-4F8F-9ECF-6DFAC03C72A2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0" creationId="{E6C77141-C175-4A83-9378-4CE710207928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1" creationId="{40E533C6-213C-4D45-8902-D482A0EDFF7E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2" creationId="{99E654A3-2D4C-45C9-A5FD-1C73EC8CB5E3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3" creationId="{E7CEC797-E960-4189-8367-67FBAD25231D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4" creationId="{8D9B39B0-2001-4476-B95E-954945A67569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5" creationId="{162124E2-A56C-48BF-812A-AE7100F0DCDB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6" creationId="{1D37DA73-6ED4-4252-8776-C0B47BEC1C78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7" creationId="{0E4946FD-07A1-4AC5-85A0-D72E895FABE1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8" creationId="{70A9DAC0-E80D-4C19-A0B6-274594CDF355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69" creationId="{1B63D0D4-FC08-41D9-A99A-4040FF59B4FB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70" creationId="{4B9F494A-AB72-4D39-B6BD-81FD254EB98D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71" creationId="{23AB32BD-79C1-4D5B-90B5-A1C5AB850D93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72" creationId="{2AFC63B8-9E0F-4E3E-A33C-169132218326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73" creationId="{33FF6D6B-55CC-43FE-ACD1-132D621D048A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74" creationId="{D21B4081-0002-4023-B75F-3EA189E1144E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75" creationId="{B9E26BDA-59FD-44DD-9738-EF6012B7614A}"/>
          </ac:cxnSpMkLst>
        </pc:cxnChg>
        <pc:cxnChg chg="add mod topLvl">
          <ac:chgData name="Min XIE" userId="fcc84320-6c09-41e1-acdb-499b79a83508" providerId="ADAL" clId="{E5D97E01-BAB2-4C1A-8AD5-0F3A03E8F1F2}" dt="2020-04-12T17:40:23.571" v="1310" actId="164"/>
          <ac:cxnSpMkLst>
            <pc:docMk/>
            <pc:sldMk cId="2305685653" sldId="293"/>
            <ac:cxnSpMk id="76" creationId="{1C837A59-2DE2-4C01-B803-0BE87BDA332D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85" creationId="{CF15E2ED-910C-406A-9350-8AEC794D41CC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86" creationId="{25C29593-2557-44E8-A959-36132928D0C4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87" creationId="{FC282B06-3591-48FA-9CFD-D40BD4CD4E9E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88" creationId="{7F834E70-CDDD-432C-B037-14F2CDC29242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89" creationId="{9EFDC860-2A87-4CC8-90D3-CB7A635AB84F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0" creationId="{02845AA4-EF40-47FE-AF25-5A4347BFBF65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1" creationId="{BBCAEEB0-EB16-41E6-8EEC-91D62CCD9C91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2" creationId="{3AE6F6A9-1317-40F2-B0EE-8894A920E822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3" creationId="{80EEE242-AF36-48AE-BD1F-BF3FCCCC77E8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4" creationId="{D4564D6C-A2A5-4C02-8DDC-6F39E14EE455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5" creationId="{C3AAC52A-33AF-4D4B-9C4F-E2753718F530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6" creationId="{9386517A-39AB-42F2-AA50-A6765505B842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7" creationId="{1B5C6880-78AB-404D-93E1-6391DB2EA678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8" creationId="{079E90C5-48D2-480E-86F1-52D9D23E0981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99" creationId="{76F1B12D-6285-451D-AF16-0A3DFBBFBADC}"/>
          </ac:cxnSpMkLst>
        </pc:cxnChg>
        <pc:cxnChg chg="add del mod">
          <ac:chgData name="Min XIE" userId="fcc84320-6c09-41e1-acdb-499b79a83508" providerId="ADAL" clId="{E5D97E01-BAB2-4C1A-8AD5-0F3A03E8F1F2}" dt="2020-04-12T17:35:47.204" v="1259"/>
          <ac:cxnSpMkLst>
            <pc:docMk/>
            <pc:sldMk cId="2305685653" sldId="293"/>
            <ac:cxnSpMk id="100" creationId="{02027CD4-B2ED-448A-91FD-870C25A51EB0}"/>
          </ac:cxnSpMkLst>
        </pc:cxnChg>
        <pc:cxnChg chg="add del mod">
          <ac:chgData name="Min XIE" userId="fcc84320-6c09-41e1-acdb-499b79a83508" providerId="ADAL" clId="{E5D97E01-BAB2-4C1A-8AD5-0F3A03E8F1F2}" dt="2020-04-12T17:38:38.797" v="1291" actId="478"/>
          <ac:cxnSpMkLst>
            <pc:docMk/>
            <pc:sldMk cId="2305685653" sldId="293"/>
            <ac:cxnSpMk id="106" creationId="{C23B806B-9315-44BD-9BED-E85C223F8C3B}"/>
          </ac:cxnSpMkLst>
        </pc:cxnChg>
        <pc:cxnChg chg="add del mod">
          <ac:chgData name="Min XIE" userId="fcc84320-6c09-41e1-acdb-499b79a83508" providerId="ADAL" clId="{E5D97E01-BAB2-4C1A-8AD5-0F3A03E8F1F2}" dt="2020-04-12T17:38:20.402" v="1284" actId="478"/>
          <ac:cxnSpMkLst>
            <pc:docMk/>
            <pc:sldMk cId="2305685653" sldId="293"/>
            <ac:cxnSpMk id="107" creationId="{2AC084D1-6812-418B-A776-2851F065C72C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23" creationId="{C03EF4B4-3E26-4055-9BA6-0AB479F4989A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24" creationId="{5FEB076C-4CD1-428A-B914-A2F646B78017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25" creationId="{44748260-BD11-4A56-B653-2C527ADDE5B0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26" creationId="{5B5D8481-AD28-4FC5-BEBE-EDD00AD1962C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27" creationId="{12DEB5CC-0F42-4A80-BA39-61B2462902CA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28" creationId="{329F7AA2-8FCE-48F1-80FD-99FDAD78465E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29" creationId="{E9C9FC66-11ED-41F0-920C-8A65600301B7}"/>
          </ac:cxnSpMkLst>
        </pc:cxnChg>
        <pc:cxnChg chg="add mod topLvl">
          <ac:chgData name="Min XIE" userId="fcc84320-6c09-41e1-acdb-499b79a83508" providerId="ADAL" clId="{E5D97E01-BAB2-4C1A-8AD5-0F3A03E8F1F2}" dt="2020-04-12T17:59:03.177" v="1611" actId="207"/>
          <ac:cxnSpMkLst>
            <pc:docMk/>
            <pc:sldMk cId="2305685653" sldId="293"/>
            <ac:cxnSpMk id="130" creationId="{B5BC41A1-67F5-4880-AD6C-9C630778AC33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1" creationId="{68E594C5-4076-4858-B871-42F36CFF46F8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2" creationId="{52347020-9B8A-4C97-8961-BBFFC884C13B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3" creationId="{651B2E3F-43C6-43B8-8DD6-D647B6EE4768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4" creationId="{BC0B2147-F979-4FB1-977E-98AECCEC8969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5" creationId="{0649A5C6-73D9-41C9-88CE-8EE7FAD10D20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6" creationId="{F77EC247-BD25-4A77-AB96-C55819BF4B6A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7" creationId="{A76A637F-0EF3-47F7-B03B-5AE0A1129DF5}"/>
          </ac:cxnSpMkLst>
        </pc:cxnChg>
        <pc:cxnChg chg="add mod topLvl">
          <ac:chgData name="Min XIE" userId="fcc84320-6c09-41e1-acdb-499b79a83508" providerId="ADAL" clId="{E5D97E01-BAB2-4C1A-8AD5-0F3A03E8F1F2}" dt="2020-04-12T17:42:58.612" v="1321" actId="164"/>
          <ac:cxnSpMkLst>
            <pc:docMk/>
            <pc:sldMk cId="2305685653" sldId="293"/>
            <ac:cxnSpMk id="138" creationId="{DC6A3185-8B45-437E-A34B-D6C93C48B593}"/>
          </ac:cxnSpMkLst>
        </pc:cxnChg>
        <pc:cxnChg chg="add mod topLvl">
          <ac:chgData name="Min XIE" userId="fcc84320-6c09-41e1-acdb-499b79a83508" providerId="ADAL" clId="{E5D97E01-BAB2-4C1A-8AD5-0F3A03E8F1F2}" dt="2020-04-12T17:44:15.103" v="1328" actId="164"/>
          <ac:cxnSpMkLst>
            <pc:docMk/>
            <pc:sldMk cId="2305685653" sldId="293"/>
            <ac:cxnSpMk id="140" creationId="{27EC0A6E-D89D-47DC-9D2B-35BECEB82C99}"/>
          </ac:cxnSpMkLst>
        </pc:cxnChg>
        <pc:cxnChg chg="add mod topLvl">
          <ac:chgData name="Min XIE" userId="fcc84320-6c09-41e1-acdb-499b79a83508" providerId="ADAL" clId="{E5D97E01-BAB2-4C1A-8AD5-0F3A03E8F1F2}" dt="2020-04-12T17:44:15.103" v="1328" actId="164"/>
          <ac:cxnSpMkLst>
            <pc:docMk/>
            <pc:sldMk cId="2305685653" sldId="293"/>
            <ac:cxnSpMk id="141" creationId="{98EBB366-B3BA-46D0-A5FD-9BBD1C425E4E}"/>
          </ac:cxnSpMkLst>
        </pc:cxnChg>
      </pc:sldChg>
      <pc:sldChg chg="add del">
        <pc:chgData name="Min XIE" userId="fcc84320-6c09-41e1-acdb-499b79a83508" providerId="ADAL" clId="{E5D97E01-BAB2-4C1A-8AD5-0F3A03E8F1F2}" dt="2020-04-12T17:06:30.720" v="841"/>
        <pc:sldMkLst>
          <pc:docMk/>
          <pc:sldMk cId="3084361454" sldId="293"/>
        </pc:sldMkLst>
      </pc:sldChg>
      <pc:sldChg chg="modSp new mod">
        <pc:chgData name="Min XIE" userId="fcc84320-6c09-41e1-acdb-499b79a83508" providerId="ADAL" clId="{E5D97E01-BAB2-4C1A-8AD5-0F3A03E8F1F2}" dt="2020-04-12T18:22:51.641" v="2111" actId="20577"/>
        <pc:sldMkLst>
          <pc:docMk/>
          <pc:sldMk cId="2076265296" sldId="294"/>
        </pc:sldMkLst>
        <pc:spChg chg="mod">
          <ac:chgData name="Min XIE" userId="fcc84320-6c09-41e1-acdb-499b79a83508" providerId="ADAL" clId="{E5D97E01-BAB2-4C1A-8AD5-0F3A03E8F1F2}" dt="2020-04-12T17:53:37.677" v="1430" actId="20577"/>
          <ac:spMkLst>
            <pc:docMk/>
            <pc:sldMk cId="2076265296" sldId="294"/>
            <ac:spMk id="2" creationId="{01EBCFA5-ED6D-4761-A6BA-DB2810C05E43}"/>
          </ac:spMkLst>
        </pc:spChg>
        <pc:spChg chg="mod">
          <ac:chgData name="Min XIE" userId="fcc84320-6c09-41e1-acdb-499b79a83508" providerId="ADAL" clId="{E5D97E01-BAB2-4C1A-8AD5-0F3A03E8F1F2}" dt="2020-04-12T18:22:51.641" v="2111" actId="20577"/>
          <ac:spMkLst>
            <pc:docMk/>
            <pc:sldMk cId="2076265296" sldId="294"/>
            <ac:spMk id="3" creationId="{F08FFCB6-4716-413B-9BBB-D76A37FD8B7C}"/>
          </ac:spMkLst>
        </pc:spChg>
      </pc:sldChg>
      <pc:sldChg chg="modSp new del mod">
        <pc:chgData name="Min XIE" userId="fcc84320-6c09-41e1-acdb-499b79a83508" providerId="ADAL" clId="{E5D97E01-BAB2-4C1A-8AD5-0F3A03E8F1F2}" dt="2020-04-12T17:50:45.837" v="1404" actId="47"/>
        <pc:sldMkLst>
          <pc:docMk/>
          <pc:sldMk cId="3228463391" sldId="294"/>
        </pc:sldMkLst>
        <pc:spChg chg="mod">
          <ac:chgData name="Min XIE" userId="fcc84320-6c09-41e1-acdb-499b79a83508" providerId="ADAL" clId="{E5D97E01-BAB2-4C1A-8AD5-0F3A03E8F1F2}" dt="2020-04-12T17:47:11.619" v="1383" actId="313"/>
          <ac:spMkLst>
            <pc:docMk/>
            <pc:sldMk cId="3228463391" sldId="294"/>
            <ac:spMk id="2" creationId="{7697B7FE-6A8B-435C-BA22-BB3A1B84A901}"/>
          </ac:spMkLst>
        </pc:spChg>
        <pc:spChg chg="mod">
          <ac:chgData name="Min XIE" userId="fcc84320-6c09-41e1-acdb-499b79a83508" providerId="ADAL" clId="{E5D97E01-BAB2-4C1A-8AD5-0F3A03E8F1F2}" dt="2020-04-12T17:48:30.619" v="1386"/>
          <ac:spMkLst>
            <pc:docMk/>
            <pc:sldMk cId="3228463391" sldId="294"/>
            <ac:spMk id="3" creationId="{7DBEFFF1-FB85-4E39-B743-30556D7AEBC9}"/>
          </ac:spMkLst>
        </pc:spChg>
      </pc:sldChg>
      <pc:sldChg chg="addSp delSp modSp new mod modAnim">
        <pc:chgData name="Min XIE" userId="fcc84320-6c09-41e1-acdb-499b79a83508" providerId="ADAL" clId="{E5D97E01-BAB2-4C1A-8AD5-0F3A03E8F1F2}" dt="2020-04-13T05:45:24.271" v="2282" actId="14100"/>
        <pc:sldMkLst>
          <pc:docMk/>
          <pc:sldMk cId="2092513214" sldId="295"/>
        </pc:sldMkLst>
        <pc:spChg chg="mod">
          <ac:chgData name="Min XIE" userId="fcc84320-6c09-41e1-acdb-499b79a83508" providerId="ADAL" clId="{E5D97E01-BAB2-4C1A-8AD5-0F3A03E8F1F2}" dt="2020-04-12T18:00:10.134" v="1644" actId="20577"/>
          <ac:spMkLst>
            <pc:docMk/>
            <pc:sldMk cId="2092513214" sldId="295"/>
            <ac:spMk id="2" creationId="{62E863FF-EE8B-4DD8-84D4-12603A733E62}"/>
          </ac:spMkLst>
        </pc:spChg>
        <pc:spChg chg="del mod">
          <ac:chgData name="Min XIE" userId="fcc84320-6c09-41e1-acdb-499b79a83508" providerId="ADAL" clId="{E5D97E01-BAB2-4C1A-8AD5-0F3A03E8F1F2}" dt="2020-04-12T17:57:13.312" v="1597" actId="478"/>
          <ac:spMkLst>
            <pc:docMk/>
            <pc:sldMk cId="2092513214" sldId="295"/>
            <ac:spMk id="3" creationId="{FBADB875-8B1A-47EB-8FB3-920C72B9D167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46" creationId="{551BADC7-08EE-45CE-B4DB-F64EF21B5DB2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47" creationId="{EC00A134-005C-4666-BBC5-8759BCB572BF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48" creationId="{041553A4-2514-47D4-9DB4-EFB85B429D49}"/>
          </ac:spMkLst>
        </pc:spChg>
        <pc:spChg chg="mod">
          <ac:chgData name="Min XIE" userId="fcc84320-6c09-41e1-acdb-499b79a83508" providerId="ADAL" clId="{E5D97E01-BAB2-4C1A-8AD5-0F3A03E8F1F2}" dt="2020-04-12T18:20:17.078" v="2041" actId="14100"/>
          <ac:spMkLst>
            <pc:docMk/>
            <pc:sldMk cId="2092513214" sldId="295"/>
            <ac:spMk id="49" creationId="{61AE7605-ED43-422C-BA7C-FE013E92A80B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0" creationId="{4CDA6E34-5DF5-4705-98B1-B65F3233DA31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2" creationId="{AC6B08F6-335D-420C-B664-3794DDD845C9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3" creationId="{585EBEF0-2717-4669-8DE5-955171D7E208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4" creationId="{A169B397-3681-4B10-9EF8-9300A0375BB4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5" creationId="{332A22B4-1C44-427B-ACB2-A7238AA6229A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6" creationId="{1F5A33B8-F435-4B19-BFA4-4DC01A6B123E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7" creationId="{C58D6882-F509-43CE-962F-6B247CBC187A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8" creationId="{ADEBF8DD-4959-46A7-9C69-33EAEDF33BD3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59" creationId="{25FE1B05-5648-4267-9C85-B15B0F5FD5B5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60" creationId="{BD183907-A8E7-4C15-BCE3-E2BCD738F900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61" creationId="{80F36E3C-90E7-40C0-988C-853BAC50452E}"/>
          </ac:spMkLst>
        </pc:spChg>
        <pc:spChg chg="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62" creationId="{DF7257EB-3EEB-40F4-9475-79B5BC41EE41}"/>
          </ac:spMkLst>
        </pc:spChg>
        <pc:spChg chg="add mo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79" creationId="{297FD0F7-8D26-4CDD-B0E1-87E72D64E58D}"/>
          </ac:spMkLst>
        </pc:spChg>
        <pc:spChg chg="add mod">
          <ac:chgData name="Min XIE" userId="fcc84320-6c09-41e1-acdb-499b79a83508" providerId="ADAL" clId="{E5D97E01-BAB2-4C1A-8AD5-0F3A03E8F1F2}" dt="2020-04-12T18:12:37.184" v="1871" actId="1076"/>
          <ac:spMkLst>
            <pc:docMk/>
            <pc:sldMk cId="2092513214" sldId="295"/>
            <ac:spMk id="80" creationId="{007B5504-C6C7-4082-B9A1-F640E560262C}"/>
          </ac:spMkLst>
        </pc:spChg>
        <pc:spChg chg="add mod">
          <ac:chgData name="Min XIE" userId="fcc84320-6c09-41e1-acdb-499b79a83508" providerId="ADAL" clId="{E5D97E01-BAB2-4C1A-8AD5-0F3A03E8F1F2}" dt="2020-04-12T18:12:31.020" v="1869" actId="1076"/>
          <ac:spMkLst>
            <pc:docMk/>
            <pc:sldMk cId="2092513214" sldId="295"/>
            <ac:spMk id="94" creationId="{7CDF7EEC-03CF-47C0-BBFF-3FBD95060028}"/>
          </ac:spMkLst>
        </pc:spChg>
        <pc:spChg chg="add mod ord">
          <ac:chgData name="Min XIE" userId="fcc84320-6c09-41e1-acdb-499b79a83508" providerId="ADAL" clId="{E5D97E01-BAB2-4C1A-8AD5-0F3A03E8F1F2}" dt="2020-04-12T18:11:17.281" v="1854" actId="404"/>
          <ac:spMkLst>
            <pc:docMk/>
            <pc:sldMk cId="2092513214" sldId="295"/>
            <ac:spMk id="95" creationId="{3E05358E-5F6F-43FD-8D1D-7E784662E041}"/>
          </ac:spMkLst>
        </pc:spChg>
        <pc:spChg chg="add mod">
          <ac:chgData name="Min XIE" userId="fcc84320-6c09-41e1-acdb-499b79a83508" providerId="ADAL" clId="{E5D97E01-BAB2-4C1A-8AD5-0F3A03E8F1F2}" dt="2020-04-12T18:12:40.883" v="1872" actId="14100"/>
          <ac:spMkLst>
            <pc:docMk/>
            <pc:sldMk cId="2092513214" sldId="295"/>
            <ac:spMk id="96" creationId="{886EB63F-20AE-43C4-A8FC-1ABB92AD2B95}"/>
          </ac:spMkLst>
        </pc:spChg>
        <pc:spChg chg="add mod">
          <ac:chgData name="Min XIE" userId="fcc84320-6c09-41e1-acdb-499b79a83508" providerId="ADAL" clId="{E5D97E01-BAB2-4C1A-8AD5-0F3A03E8F1F2}" dt="2020-04-12T18:13:35.056" v="1881" actId="1076"/>
          <ac:spMkLst>
            <pc:docMk/>
            <pc:sldMk cId="2092513214" sldId="295"/>
            <ac:spMk id="97" creationId="{D20A803B-1C56-4742-B74C-EACAAC5D8028}"/>
          </ac:spMkLst>
        </pc:spChg>
        <pc:spChg chg="add mod">
          <ac:chgData name="Min XIE" userId="fcc84320-6c09-41e1-acdb-499b79a83508" providerId="ADAL" clId="{E5D97E01-BAB2-4C1A-8AD5-0F3A03E8F1F2}" dt="2020-04-12T18:20:50.803" v="2049" actId="1076"/>
          <ac:spMkLst>
            <pc:docMk/>
            <pc:sldMk cId="2092513214" sldId="295"/>
            <ac:spMk id="140" creationId="{9ADB3DFC-E7BC-4BEC-8C2A-1330805C5F98}"/>
          </ac:spMkLst>
        </pc:spChg>
        <pc:spChg chg="add mod">
          <ac:chgData name="Min XIE" userId="fcc84320-6c09-41e1-acdb-499b79a83508" providerId="ADAL" clId="{E5D97E01-BAB2-4C1A-8AD5-0F3A03E8F1F2}" dt="2020-04-12T18:16:21.262" v="1918" actId="1076"/>
          <ac:spMkLst>
            <pc:docMk/>
            <pc:sldMk cId="2092513214" sldId="295"/>
            <ac:spMk id="141" creationId="{91DE3783-3893-4264-8EA9-80D3BAA49CC2}"/>
          </ac:spMkLst>
        </pc:spChg>
        <pc:spChg chg="add mod">
          <ac:chgData name="Min XIE" userId="fcc84320-6c09-41e1-acdb-499b79a83508" providerId="ADAL" clId="{E5D97E01-BAB2-4C1A-8AD5-0F3A03E8F1F2}" dt="2020-04-13T05:44:32.826" v="2279" actId="14100"/>
          <ac:spMkLst>
            <pc:docMk/>
            <pc:sldMk cId="2092513214" sldId="295"/>
            <ac:spMk id="143" creationId="{EEC78844-3772-4C53-8B83-E712D25D7874}"/>
          </ac:spMkLst>
        </pc:spChg>
        <pc:spChg chg="add mod">
          <ac:chgData name="Min XIE" userId="fcc84320-6c09-41e1-acdb-499b79a83508" providerId="ADAL" clId="{E5D97E01-BAB2-4C1A-8AD5-0F3A03E8F1F2}" dt="2020-04-12T18:20:44.171" v="2047" actId="1076"/>
          <ac:spMkLst>
            <pc:docMk/>
            <pc:sldMk cId="2092513214" sldId="295"/>
            <ac:spMk id="148" creationId="{C7EF728A-1AFF-42CA-8AF2-52FD31FB7ED2}"/>
          </ac:spMkLst>
        </pc:spChg>
        <pc:spChg chg="add mod">
          <ac:chgData name="Min XIE" userId="fcc84320-6c09-41e1-acdb-499b79a83508" providerId="ADAL" clId="{E5D97E01-BAB2-4C1A-8AD5-0F3A03E8F1F2}" dt="2020-04-12T18:20:44.171" v="2047" actId="1076"/>
          <ac:spMkLst>
            <pc:docMk/>
            <pc:sldMk cId="2092513214" sldId="295"/>
            <ac:spMk id="151" creationId="{AE91D698-AF78-4CDE-BE4D-B27ACCA6C834}"/>
          </ac:spMkLst>
        </pc:spChg>
        <pc:spChg chg="add del mod">
          <ac:chgData name="Min XIE" userId="fcc84320-6c09-41e1-acdb-499b79a83508" providerId="ADAL" clId="{E5D97E01-BAB2-4C1A-8AD5-0F3A03E8F1F2}" dt="2020-04-12T18:14:28.873" v="1898" actId="478"/>
          <ac:spMkLst>
            <pc:docMk/>
            <pc:sldMk cId="2092513214" sldId="295"/>
            <ac:spMk id="154" creationId="{ED287003-7473-4F33-A4AB-AC8AF3E4F4EB}"/>
          </ac:spMkLst>
        </pc:spChg>
        <pc:spChg chg="add mod ord">
          <ac:chgData name="Min XIE" userId="fcc84320-6c09-41e1-acdb-499b79a83508" providerId="ADAL" clId="{E5D97E01-BAB2-4C1A-8AD5-0F3A03E8F1F2}" dt="2020-04-12T18:20:44.171" v="2047" actId="1076"/>
          <ac:spMkLst>
            <pc:docMk/>
            <pc:sldMk cId="2092513214" sldId="295"/>
            <ac:spMk id="155" creationId="{3CBA78AB-5585-4A7F-A9B7-5D37148C3181}"/>
          </ac:spMkLst>
        </pc:spChg>
        <pc:spChg chg="add del mod">
          <ac:chgData name="Min XIE" userId="fcc84320-6c09-41e1-acdb-499b79a83508" providerId="ADAL" clId="{E5D97E01-BAB2-4C1A-8AD5-0F3A03E8F1F2}" dt="2020-04-12T18:16:58.908" v="1926" actId="478"/>
          <ac:spMkLst>
            <pc:docMk/>
            <pc:sldMk cId="2092513214" sldId="295"/>
            <ac:spMk id="160" creationId="{A142E921-F293-4311-A9D1-7BDC806215A6}"/>
          </ac:spMkLst>
        </pc:spChg>
        <pc:spChg chg="add mod">
          <ac:chgData name="Min XIE" userId="fcc84320-6c09-41e1-acdb-499b79a83508" providerId="ADAL" clId="{E5D97E01-BAB2-4C1A-8AD5-0F3A03E8F1F2}" dt="2020-04-13T05:45:24.271" v="2282" actId="14100"/>
          <ac:spMkLst>
            <pc:docMk/>
            <pc:sldMk cId="2092513214" sldId="295"/>
            <ac:spMk id="161" creationId="{B75F5F55-FC1F-46D7-B84A-8112930F1918}"/>
          </ac:spMkLst>
        </pc:spChg>
        <pc:spChg chg="add del mod">
          <ac:chgData name="Min XIE" userId="fcc84320-6c09-41e1-acdb-499b79a83508" providerId="ADAL" clId="{E5D97E01-BAB2-4C1A-8AD5-0F3A03E8F1F2}" dt="2020-04-13T05:45:15.954" v="2280" actId="108"/>
          <ac:spMkLst>
            <pc:docMk/>
            <pc:sldMk cId="2092513214" sldId="295"/>
            <ac:spMk id="162" creationId="{E4428D16-45D9-47B8-946E-87D9F7062173}"/>
          </ac:spMkLst>
        </pc:spChg>
        <pc:spChg chg="add mod">
          <ac:chgData name="Min XIE" userId="fcc84320-6c09-41e1-acdb-499b79a83508" providerId="ADAL" clId="{E5D97E01-BAB2-4C1A-8AD5-0F3A03E8F1F2}" dt="2020-04-13T05:27:01.431" v="2275" actId="14100"/>
          <ac:spMkLst>
            <pc:docMk/>
            <pc:sldMk cId="2092513214" sldId="295"/>
            <ac:spMk id="163" creationId="{8142D564-5B67-4FA2-8719-DD7B0C848633}"/>
          </ac:spMkLst>
        </pc:spChg>
        <pc:grpChg chg="add del mod">
          <ac:chgData name="Min XIE" userId="fcc84320-6c09-41e1-acdb-499b79a83508" providerId="ADAL" clId="{E5D97E01-BAB2-4C1A-8AD5-0F3A03E8F1F2}" dt="2020-04-12T18:00:14.495" v="1645" actId="478"/>
          <ac:grpSpMkLst>
            <pc:docMk/>
            <pc:sldMk cId="2092513214" sldId="295"/>
            <ac:grpSpMk id="5" creationId="{2653A497-C50B-46FD-B559-4383AADEE5CB}"/>
          </ac:grpSpMkLst>
        </pc:grpChg>
        <pc:grpChg chg="add mod">
          <ac:chgData name="Min XIE" userId="fcc84320-6c09-41e1-acdb-499b79a83508" providerId="ADAL" clId="{E5D97E01-BAB2-4C1A-8AD5-0F3A03E8F1F2}" dt="2020-04-12T18:20:17.078" v="2041" actId="14100"/>
          <ac:grpSpMkLst>
            <pc:docMk/>
            <pc:sldMk cId="2092513214" sldId="295"/>
            <ac:grpSpMk id="42" creationId="{18E68CC5-E3F0-4F16-A9DF-9296A81AA8AA}"/>
          </ac:grpSpMkLst>
        </pc:grpChg>
        <pc:grpChg chg="mod">
          <ac:chgData name="Min XIE" userId="fcc84320-6c09-41e1-acdb-499b79a83508" providerId="ADAL" clId="{E5D97E01-BAB2-4C1A-8AD5-0F3A03E8F1F2}" dt="2020-04-12T17:59:15.780" v="1612" actId="207"/>
          <ac:grpSpMkLst>
            <pc:docMk/>
            <pc:sldMk cId="2092513214" sldId="295"/>
            <ac:grpSpMk id="43" creationId="{C3FC6720-BEB3-42EB-9E43-FA28918A139F}"/>
          </ac:grpSpMkLst>
        </pc:grpChg>
        <pc:grpChg chg="mod">
          <ac:chgData name="Min XIE" userId="fcc84320-6c09-41e1-acdb-499b79a83508" providerId="ADAL" clId="{E5D97E01-BAB2-4C1A-8AD5-0F3A03E8F1F2}" dt="2020-04-12T17:59:15.780" v="1612" actId="207"/>
          <ac:grpSpMkLst>
            <pc:docMk/>
            <pc:sldMk cId="2092513214" sldId="295"/>
            <ac:grpSpMk id="51" creationId="{C8BEE082-5B38-4E66-853E-9A2FACCD3D07}"/>
          </ac:grpSpMkLst>
        </pc:grpChg>
        <pc:grpChg chg="add mod">
          <ac:chgData name="Min XIE" userId="fcc84320-6c09-41e1-acdb-499b79a83508" providerId="ADAL" clId="{E5D97E01-BAB2-4C1A-8AD5-0F3A03E8F1F2}" dt="2020-04-12T18:20:17.078" v="2041" actId="14100"/>
          <ac:grpSpMkLst>
            <pc:docMk/>
            <pc:sldMk cId="2092513214" sldId="295"/>
            <ac:grpSpMk id="81" creationId="{41F6DDE4-E5A3-4D41-A888-61980EEBE32F}"/>
          </ac:grpSpMkLst>
        </pc:grpChg>
        <pc:grpChg chg="add del mod">
          <ac:chgData name="Min XIE" userId="fcc84320-6c09-41e1-acdb-499b79a83508" providerId="ADAL" clId="{E5D97E01-BAB2-4C1A-8AD5-0F3A03E8F1F2}" dt="2020-04-12T18:08:03.652" v="1786"/>
          <ac:grpSpMkLst>
            <pc:docMk/>
            <pc:sldMk cId="2092513214" sldId="295"/>
            <ac:grpSpMk id="98" creationId="{384E2E97-99D0-4817-A610-823216BFAE84}"/>
          </ac:grpSpMkLst>
        </pc:grpChg>
        <pc:grpChg chg="mod">
          <ac:chgData name="Min XIE" userId="fcc84320-6c09-41e1-acdb-499b79a83508" providerId="ADAL" clId="{E5D97E01-BAB2-4C1A-8AD5-0F3A03E8F1F2}" dt="2020-04-12T18:08:02.788" v="1785"/>
          <ac:grpSpMkLst>
            <pc:docMk/>
            <pc:sldMk cId="2092513214" sldId="295"/>
            <ac:grpSpMk id="99" creationId="{485EF79F-52C2-4F9B-85B0-6AF84AB54418}"/>
          </ac:grpSpMkLst>
        </pc:grpChg>
        <pc:grpChg chg="mod">
          <ac:chgData name="Min XIE" userId="fcc84320-6c09-41e1-acdb-499b79a83508" providerId="ADAL" clId="{E5D97E01-BAB2-4C1A-8AD5-0F3A03E8F1F2}" dt="2020-04-12T18:08:02.788" v="1785"/>
          <ac:grpSpMkLst>
            <pc:docMk/>
            <pc:sldMk cId="2092513214" sldId="295"/>
            <ac:grpSpMk id="102" creationId="{34BFA281-ECFB-4ED9-AFC8-BEAB78DF5EC4}"/>
          </ac:grpSpMkLst>
        </pc:grpChg>
        <pc:grpChg chg="mod">
          <ac:chgData name="Min XIE" userId="fcc84320-6c09-41e1-acdb-499b79a83508" providerId="ADAL" clId="{E5D97E01-BAB2-4C1A-8AD5-0F3A03E8F1F2}" dt="2020-04-12T18:08:02.788" v="1785"/>
          <ac:grpSpMkLst>
            <pc:docMk/>
            <pc:sldMk cId="2092513214" sldId="295"/>
            <ac:grpSpMk id="110" creationId="{4A464375-5E56-4A6C-8BD2-22CB204B800E}"/>
          </ac:grpSpMkLst>
        </pc:grpChg>
        <pc:grpChg chg="add mod">
          <ac:chgData name="Min XIE" userId="fcc84320-6c09-41e1-acdb-499b79a83508" providerId="ADAL" clId="{E5D97E01-BAB2-4C1A-8AD5-0F3A03E8F1F2}" dt="2020-04-12T18:20:44.171" v="2047" actId="1076"/>
          <ac:grpSpMkLst>
            <pc:docMk/>
            <pc:sldMk cId="2092513214" sldId="295"/>
            <ac:grpSpMk id="142" creationId="{BB8D9EE6-63D9-4833-ADE5-88CB82811BED}"/>
          </ac:grpSpMkLst>
        </pc:grpChg>
        <pc:grpChg chg="add mod">
          <ac:chgData name="Min XIE" userId="fcc84320-6c09-41e1-acdb-499b79a83508" providerId="ADAL" clId="{E5D97E01-BAB2-4C1A-8AD5-0F3A03E8F1F2}" dt="2020-04-12T18:20:17.078" v="2041" actId="14100"/>
          <ac:grpSpMkLst>
            <pc:docMk/>
            <pc:sldMk cId="2092513214" sldId="295"/>
            <ac:grpSpMk id="146" creationId="{AD86A5EF-747A-4EFD-9F39-6690307F2A75}"/>
          </ac:grpSpMkLst>
        </pc:grpChg>
        <pc:cxnChg chg="mod">
          <ac:chgData name="Min XIE" userId="fcc84320-6c09-41e1-acdb-499b79a83508" providerId="ADAL" clId="{E5D97E01-BAB2-4C1A-8AD5-0F3A03E8F1F2}" dt="2020-04-12T18:00:14.495" v="1645" actId="478"/>
          <ac:cxnSpMkLst>
            <pc:docMk/>
            <pc:sldMk cId="2092513214" sldId="295"/>
            <ac:cxnSpMk id="23" creationId="{4C083280-FC7C-430C-9205-1870EEB06C7D}"/>
          </ac:cxnSpMkLst>
        </pc:cxnChg>
        <pc:cxnChg chg="mod">
          <ac:chgData name="Min XIE" userId="fcc84320-6c09-41e1-acdb-499b79a83508" providerId="ADAL" clId="{E5D97E01-BAB2-4C1A-8AD5-0F3A03E8F1F2}" dt="2020-04-12T18:00:14.495" v="1645" actId="478"/>
          <ac:cxnSpMkLst>
            <pc:docMk/>
            <pc:sldMk cId="2092513214" sldId="295"/>
            <ac:cxnSpMk id="34" creationId="{1189D238-49A2-467F-B39B-6D18D95D4137}"/>
          </ac:cxnSpMkLst>
        </pc:cxnChg>
        <pc:cxnChg chg="mod">
          <ac:chgData name="Min XIE" userId="fcc84320-6c09-41e1-acdb-499b79a83508" providerId="ADAL" clId="{E5D97E01-BAB2-4C1A-8AD5-0F3A03E8F1F2}" dt="2020-04-12T18:11:17.281" v="1854" actId="404"/>
          <ac:cxnSpMkLst>
            <pc:docMk/>
            <pc:sldMk cId="2092513214" sldId="295"/>
            <ac:cxnSpMk id="70" creationId="{ECAA7E29-2F5C-4CE5-9D29-FD4396052318}"/>
          </ac:cxnSpMkLst>
        </pc:cxnChg>
        <pc:cxnChg chg="add mod">
          <ac:chgData name="Min XIE" userId="fcc84320-6c09-41e1-acdb-499b79a83508" providerId="ADAL" clId="{E5D97E01-BAB2-4C1A-8AD5-0F3A03E8F1F2}" dt="2020-04-12T18:11:00.809" v="1849" actId="164"/>
          <ac:cxnSpMkLst>
            <pc:docMk/>
            <pc:sldMk cId="2092513214" sldId="295"/>
            <ac:cxnSpMk id="83" creationId="{374E4523-402B-4B50-BCAF-86906908D0DD}"/>
          </ac:cxnSpMkLst>
        </pc:cxnChg>
        <pc:cxnChg chg="add mod">
          <ac:chgData name="Min XIE" userId="fcc84320-6c09-41e1-acdb-499b79a83508" providerId="ADAL" clId="{E5D97E01-BAB2-4C1A-8AD5-0F3A03E8F1F2}" dt="2020-04-12T18:11:00.809" v="1849" actId="164"/>
          <ac:cxnSpMkLst>
            <pc:docMk/>
            <pc:sldMk cId="2092513214" sldId="295"/>
            <ac:cxnSpMk id="85" creationId="{25A0FFCD-A231-42DD-909F-4CC5839EDA53}"/>
          </ac:cxnSpMkLst>
        </pc:cxnChg>
        <pc:cxnChg chg="add mod">
          <ac:chgData name="Min XIE" userId="fcc84320-6c09-41e1-acdb-499b79a83508" providerId="ADAL" clId="{E5D97E01-BAB2-4C1A-8AD5-0F3A03E8F1F2}" dt="2020-04-12T18:11:00.809" v="1849" actId="164"/>
          <ac:cxnSpMkLst>
            <pc:docMk/>
            <pc:sldMk cId="2092513214" sldId="295"/>
            <ac:cxnSpMk id="88" creationId="{9C3F9057-BEAC-4A40-8098-D1501248C6FD}"/>
          </ac:cxnSpMkLst>
        </pc:cxnChg>
        <pc:cxnChg chg="add mod">
          <ac:chgData name="Min XIE" userId="fcc84320-6c09-41e1-acdb-499b79a83508" providerId="ADAL" clId="{E5D97E01-BAB2-4C1A-8AD5-0F3A03E8F1F2}" dt="2020-04-12T18:13:35.056" v="1881" actId="1076"/>
          <ac:cxnSpMkLst>
            <pc:docMk/>
            <pc:sldMk cId="2092513214" sldId="295"/>
            <ac:cxnSpMk id="91" creationId="{4CFEEBF2-AC86-4F65-8B45-8757CA90ACBD}"/>
          </ac:cxnSpMkLst>
        </pc:cxnChg>
        <pc:cxnChg chg="add mod">
          <ac:chgData name="Min XIE" userId="fcc84320-6c09-41e1-acdb-499b79a83508" providerId="ADAL" clId="{E5D97E01-BAB2-4C1A-8AD5-0F3A03E8F1F2}" dt="2020-04-12T18:08:39.141" v="1791" actId="164"/>
          <ac:cxnSpMkLst>
            <pc:docMk/>
            <pc:sldMk cId="2092513214" sldId="295"/>
            <ac:cxnSpMk id="138" creationId="{8E57A54A-BB7F-47EA-8208-C1A23E5A0167}"/>
          </ac:cxnSpMkLst>
        </pc:cxnChg>
        <pc:cxnChg chg="add mod">
          <ac:chgData name="Min XIE" userId="fcc84320-6c09-41e1-acdb-499b79a83508" providerId="ADAL" clId="{E5D97E01-BAB2-4C1A-8AD5-0F3A03E8F1F2}" dt="2020-04-12T18:08:39.141" v="1791" actId="164"/>
          <ac:cxnSpMkLst>
            <pc:docMk/>
            <pc:sldMk cId="2092513214" sldId="295"/>
            <ac:cxnSpMk id="139" creationId="{8DB4CA8F-5247-4A72-9103-C716F090A1E6}"/>
          </ac:cxnSpMkLst>
        </pc:cxnChg>
        <pc:cxnChg chg="add mod">
          <ac:chgData name="Min XIE" userId="fcc84320-6c09-41e1-acdb-499b79a83508" providerId="ADAL" clId="{E5D97E01-BAB2-4C1A-8AD5-0F3A03E8F1F2}" dt="2020-04-12T18:20:44.171" v="2047" actId="1076"/>
          <ac:cxnSpMkLst>
            <pc:docMk/>
            <pc:sldMk cId="2092513214" sldId="295"/>
            <ac:cxnSpMk id="147" creationId="{6B50A1CB-95E2-4296-BBB9-9758D5D9BAEA}"/>
          </ac:cxnSpMkLst>
        </pc:cxnChg>
        <pc:cxnChg chg="add mod">
          <ac:chgData name="Min XIE" userId="fcc84320-6c09-41e1-acdb-499b79a83508" providerId="ADAL" clId="{E5D97E01-BAB2-4C1A-8AD5-0F3A03E8F1F2}" dt="2020-04-12T18:20:44.171" v="2047" actId="1076"/>
          <ac:cxnSpMkLst>
            <pc:docMk/>
            <pc:sldMk cId="2092513214" sldId="295"/>
            <ac:cxnSpMk id="150" creationId="{F364E524-DB55-4C3A-BE36-AD9EEB8C50F4}"/>
          </ac:cxnSpMkLst>
        </pc:cxnChg>
      </pc:sldChg>
      <pc:sldChg chg="addSp delSp modSp new mod modAnim">
        <pc:chgData name="Min XIE" userId="fcc84320-6c09-41e1-acdb-499b79a83508" providerId="ADAL" clId="{E5D97E01-BAB2-4C1A-8AD5-0F3A03E8F1F2}" dt="2020-04-13T08:05:33.057" v="3112" actId="14100"/>
        <pc:sldMkLst>
          <pc:docMk/>
          <pc:sldMk cId="2275872645" sldId="296"/>
        </pc:sldMkLst>
        <pc:spChg chg="del">
          <ac:chgData name="Min XIE" userId="fcc84320-6c09-41e1-acdb-499b79a83508" providerId="ADAL" clId="{E5D97E01-BAB2-4C1A-8AD5-0F3A03E8F1F2}" dt="2020-04-13T06:07:27.675" v="2335" actId="478"/>
          <ac:spMkLst>
            <pc:docMk/>
            <pc:sldMk cId="2275872645" sldId="296"/>
            <ac:spMk id="2" creationId="{AFBF56C5-E6E1-4033-B114-1E88BB3BE7F9}"/>
          </ac:spMkLst>
        </pc:spChg>
        <pc:spChg chg="del">
          <ac:chgData name="Min XIE" userId="fcc84320-6c09-41e1-acdb-499b79a83508" providerId="ADAL" clId="{E5D97E01-BAB2-4C1A-8AD5-0F3A03E8F1F2}" dt="2020-04-13T06:07:25.206" v="2334" actId="478"/>
          <ac:spMkLst>
            <pc:docMk/>
            <pc:sldMk cId="2275872645" sldId="296"/>
            <ac:spMk id="3" creationId="{26513FB6-F425-4CD0-9B45-CE1579131D10}"/>
          </ac:spMkLst>
        </pc:spChg>
        <pc:spChg chg="add del">
          <ac:chgData name="Min XIE" userId="fcc84320-6c09-41e1-acdb-499b79a83508" providerId="ADAL" clId="{E5D97E01-BAB2-4C1A-8AD5-0F3A03E8F1F2}" dt="2020-04-13T06:06:41.240" v="2329"/>
          <ac:spMkLst>
            <pc:docMk/>
            <pc:sldMk cId="2275872645" sldId="296"/>
            <ac:spMk id="6" creationId="{34975AAC-B9F2-48B4-BA19-71F0D0A1074E}"/>
          </ac:spMkLst>
        </pc:spChg>
        <pc:spChg chg="add del">
          <ac:chgData name="Min XIE" userId="fcc84320-6c09-41e1-acdb-499b79a83508" providerId="ADAL" clId="{E5D97E01-BAB2-4C1A-8AD5-0F3A03E8F1F2}" dt="2020-04-13T06:06:41.240" v="2329"/>
          <ac:spMkLst>
            <pc:docMk/>
            <pc:sldMk cId="2275872645" sldId="296"/>
            <ac:spMk id="8" creationId="{2F8CF2D6-D11C-4480-840A-CB4557B849F0}"/>
          </ac:spMkLst>
        </pc:spChg>
        <pc:spChg chg="add del">
          <ac:chgData name="Min XIE" userId="fcc84320-6c09-41e1-acdb-499b79a83508" providerId="ADAL" clId="{E5D97E01-BAB2-4C1A-8AD5-0F3A03E8F1F2}" dt="2020-04-13T06:06:41.240" v="2329"/>
          <ac:spMkLst>
            <pc:docMk/>
            <pc:sldMk cId="2275872645" sldId="296"/>
            <ac:spMk id="9" creationId="{0CA15257-7346-42E3-835F-077C9EFF3AB6}"/>
          </ac:spMkLst>
        </pc:spChg>
        <pc:spChg chg="add mod">
          <ac:chgData name="Min XIE" userId="fcc84320-6c09-41e1-acdb-499b79a83508" providerId="ADAL" clId="{E5D97E01-BAB2-4C1A-8AD5-0F3A03E8F1F2}" dt="2020-04-13T07:36:39.207" v="3072" actId="164"/>
          <ac:spMkLst>
            <pc:docMk/>
            <pc:sldMk cId="2275872645" sldId="296"/>
            <ac:spMk id="10" creationId="{513C6EA8-7247-4A2E-948F-D0DC4DB8E0B0}"/>
          </ac:spMkLst>
        </pc:spChg>
        <pc:spChg chg="add mod">
          <ac:chgData name="Min XIE" userId="fcc84320-6c09-41e1-acdb-499b79a83508" providerId="ADAL" clId="{E5D97E01-BAB2-4C1A-8AD5-0F3A03E8F1F2}" dt="2020-04-13T07:36:39.207" v="3072" actId="164"/>
          <ac:spMkLst>
            <pc:docMk/>
            <pc:sldMk cId="2275872645" sldId="296"/>
            <ac:spMk id="16" creationId="{62B500C7-F978-4ECA-B57B-5F1F59F04EC9}"/>
          </ac:spMkLst>
        </pc:spChg>
        <pc:spChg chg="add mod">
          <ac:chgData name="Min XIE" userId="fcc84320-6c09-41e1-acdb-499b79a83508" providerId="ADAL" clId="{E5D97E01-BAB2-4C1A-8AD5-0F3A03E8F1F2}" dt="2020-04-13T06:07:19.787" v="2333" actId="1076"/>
          <ac:spMkLst>
            <pc:docMk/>
            <pc:sldMk cId="2275872645" sldId="296"/>
            <ac:spMk id="17" creationId="{002FCD00-FF17-4B62-859A-664F7FFD4861}"/>
          </ac:spMkLst>
        </pc:spChg>
        <pc:spChg chg="add mod">
          <ac:chgData name="Min XIE" userId="fcc84320-6c09-41e1-acdb-499b79a83508" providerId="ADAL" clId="{E5D97E01-BAB2-4C1A-8AD5-0F3A03E8F1F2}" dt="2020-04-13T07:34:59.374" v="3063" actId="164"/>
          <ac:spMkLst>
            <pc:docMk/>
            <pc:sldMk cId="2275872645" sldId="296"/>
            <ac:spMk id="25" creationId="{7D004371-1522-4CD4-BB76-30F7E8A18F1B}"/>
          </ac:spMkLst>
        </pc:spChg>
        <pc:spChg chg="add mod">
          <ac:chgData name="Min XIE" userId="fcc84320-6c09-41e1-acdb-499b79a83508" providerId="ADAL" clId="{E5D97E01-BAB2-4C1A-8AD5-0F3A03E8F1F2}" dt="2020-04-13T06:15:48.380" v="2484" actId="313"/>
          <ac:spMkLst>
            <pc:docMk/>
            <pc:sldMk cId="2275872645" sldId="296"/>
            <ac:spMk id="28" creationId="{8D24AAE0-2A19-4742-B9B8-B02110C02632}"/>
          </ac:spMkLst>
        </pc:spChg>
        <pc:spChg chg="add mod">
          <ac:chgData name="Min XIE" userId="fcc84320-6c09-41e1-acdb-499b79a83508" providerId="ADAL" clId="{E5D97E01-BAB2-4C1A-8AD5-0F3A03E8F1F2}" dt="2020-04-13T08:05:33.057" v="3112" actId="14100"/>
          <ac:spMkLst>
            <pc:docMk/>
            <pc:sldMk cId="2275872645" sldId="296"/>
            <ac:spMk id="29" creationId="{CE8AF1BB-33AF-4B1A-990F-4BE3EA8EEEEC}"/>
          </ac:spMkLst>
        </pc:spChg>
        <pc:spChg chg="add mod">
          <ac:chgData name="Min XIE" userId="fcc84320-6c09-41e1-acdb-499b79a83508" providerId="ADAL" clId="{E5D97E01-BAB2-4C1A-8AD5-0F3A03E8F1F2}" dt="2020-04-13T06:39:10.518" v="2689" actId="1076"/>
          <ac:spMkLst>
            <pc:docMk/>
            <pc:sldMk cId="2275872645" sldId="296"/>
            <ac:spMk id="30" creationId="{D94DFE62-CE05-4F62-A9EE-3C1462FF289F}"/>
          </ac:spMkLst>
        </pc:spChg>
        <pc:spChg chg="add mod">
          <ac:chgData name="Min XIE" userId="fcc84320-6c09-41e1-acdb-499b79a83508" providerId="ADAL" clId="{E5D97E01-BAB2-4C1A-8AD5-0F3A03E8F1F2}" dt="2020-04-13T06:44:11.890" v="2806" actId="108"/>
          <ac:spMkLst>
            <pc:docMk/>
            <pc:sldMk cId="2275872645" sldId="296"/>
            <ac:spMk id="31" creationId="{4DBC8900-3CA9-406F-B6EC-3F6E370BD643}"/>
          </ac:spMkLst>
        </pc:spChg>
        <pc:grpChg chg="add mod">
          <ac:chgData name="Min XIE" userId="fcc84320-6c09-41e1-acdb-499b79a83508" providerId="ADAL" clId="{E5D97E01-BAB2-4C1A-8AD5-0F3A03E8F1F2}" dt="2020-04-13T07:36:39.207" v="3072" actId="164"/>
          <ac:grpSpMkLst>
            <pc:docMk/>
            <pc:sldMk cId="2275872645" sldId="296"/>
            <ac:grpSpMk id="11" creationId="{F93FDA84-D0BC-429B-A524-5F0EEFC5EDC8}"/>
          </ac:grpSpMkLst>
        </pc:grpChg>
        <pc:grpChg chg="add mod">
          <ac:chgData name="Min XIE" userId="fcc84320-6c09-41e1-acdb-499b79a83508" providerId="ADAL" clId="{E5D97E01-BAB2-4C1A-8AD5-0F3A03E8F1F2}" dt="2020-04-13T07:34:59.374" v="3063" actId="164"/>
          <ac:grpSpMkLst>
            <pc:docMk/>
            <pc:sldMk cId="2275872645" sldId="296"/>
            <ac:grpSpMk id="18" creationId="{388D19D0-9C86-4ADB-84DF-AF96F21DF916}"/>
          </ac:grpSpMkLst>
        </pc:grpChg>
        <pc:grpChg chg="add mod">
          <ac:chgData name="Min XIE" userId="fcc84320-6c09-41e1-acdb-499b79a83508" providerId="ADAL" clId="{E5D97E01-BAB2-4C1A-8AD5-0F3A03E8F1F2}" dt="2020-04-13T07:34:59.374" v="3063" actId="164"/>
          <ac:grpSpMkLst>
            <pc:docMk/>
            <pc:sldMk cId="2275872645" sldId="296"/>
            <ac:grpSpMk id="32" creationId="{6667E3B4-30A2-4AE0-BC5D-F1F09BE38A27}"/>
          </ac:grpSpMkLst>
        </pc:grpChg>
        <pc:grpChg chg="add mod">
          <ac:chgData name="Min XIE" userId="fcc84320-6c09-41e1-acdb-499b79a83508" providerId="ADAL" clId="{E5D97E01-BAB2-4C1A-8AD5-0F3A03E8F1F2}" dt="2020-04-13T07:36:39.207" v="3072" actId="164"/>
          <ac:grpSpMkLst>
            <pc:docMk/>
            <pc:sldMk cId="2275872645" sldId="296"/>
            <ac:grpSpMk id="33" creationId="{B7923491-1CE3-41C2-BA24-F62A5E547A54}"/>
          </ac:grpSpMkLst>
        </pc:grpChg>
        <pc:cxnChg chg="add del">
          <ac:chgData name="Min XIE" userId="fcc84320-6c09-41e1-acdb-499b79a83508" providerId="ADAL" clId="{E5D97E01-BAB2-4C1A-8AD5-0F3A03E8F1F2}" dt="2020-04-13T06:06:41.240" v="2329"/>
          <ac:cxnSpMkLst>
            <pc:docMk/>
            <pc:sldMk cId="2275872645" sldId="296"/>
            <ac:cxnSpMk id="5" creationId="{3D107DB6-0977-4DDB-BD6E-0FF67B84E8F6}"/>
          </ac:cxnSpMkLst>
        </pc:cxnChg>
        <pc:cxnChg chg="add del">
          <ac:chgData name="Min XIE" userId="fcc84320-6c09-41e1-acdb-499b79a83508" providerId="ADAL" clId="{E5D97E01-BAB2-4C1A-8AD5-0F3A03E8F1F2}" dt="2020-04-13T06:06:41.240" v="2329"/>
          <ac:cxnSpMkLst>
            <pc:docMk/>
            <pc:sldMk cId="2275872645" sldId="296"/>
            <ac:cxnSpMk id="7" creationId="{1863CD39-D233-4802-8C48-B052C96C0491}"/>
          </ac:cxnSpMkLst>
        </pc:cxnChg>
        <pc:cxnChg chg="add mod">
          <ac:chgData name="Min XIE" userId="fcc84320-6c09-41e1-acdb-499b79a83508" providerId="ADAL" clId="{E5D97E01-BAB2-4C1A-8AD5-0F3A03E8F1F2}" dt="2020-04-13T07:34:59.374" v="3063" actId="164"/>
          <ac:cxnSpMkLst>
            <pc:docMk/>
            <pc:sldMk cId="2275872645" sldId="296"/>
            <ac:cxnSpMk id="23" creationId="{94E9CA26-CFA3-40BC-A8FB-19734E63A85C}"/>
          </ac:cxnSpMkLst>
        </pc:cxnChg>
        <pc:cxnChg chg="add mod">
          <ac:chgData name="Min XIE" userId="fcc84320-6c09-41e1-acdb-499b79a83508" providerId="ADAL" clId="{E5D97E01-BAB2-4C1A-8AD5-0F3A03E8F1F2}" dt="2020-04-13T07:34:59.374" v="3063" actId="164"/>
          <ac:cxnSpMkLst>
            <pc:docMk/>
            <pc:sldMk cId="2275872645" sldId="296"/>
            <ac:cxnSpMk id="24" creationId="{A3CAEFC9-B92D-4746-845E-EA2C0FCD1CB0}"/>
          </ac:cxnSpMkLst>
        </pc:cxnChg>
        <pc:cxnChg chg="add mod">
          <ac:chgData name="Min XIE" userId="fcc84320-6c09-41e1-acdb-499b79a83508" providerId="ADAL" clId="{E5D97E01-BAB2-4C1A-8AD5-0F3A03E8F1F2}" dt="2020-04-13T07:36:39.207" v="3072" actId="164"/>
          <ac:cxnSpMkLst>
            <pc:docMk/>
            <pc:sldMk cId="2275872645" sldId="296"/>
            <ac:cxnSpMk id="26" creationId="{4B14DBBB-CDC5-48FA-BE71-E2E27D8C214F}"/>
          </ac:cxnSpMkLst>
        </pc:cxnChg>
      </pc:sldChg>
      <pc:sldChg chg="addSp delSp modSp add">
        <pc:chgData name="Min XIE" userId="fcc84320-6c09-41e1-acdb-499b79a83508" providerId="ADAL" clId="{E5D97E01-BAB2-4C1A-8AD5-0F3A03E8F1F2}" dt="2020-04-13T05:47:10.097" v="2283"/>
        <pc:sldMkLst>
          <pc:docMk/>
          <pc:sldMk cId="3642125186" sldId="297"/>
        </pc:sldMkLst>
        <pc:spChg chg="mod">
          <ac:chgData name="Min XIE" userId="fcc84320-6c09-41e1-acdb-499b79a83508" providerId="ADAL" clId="{E5D97E01-BAB2-4C1A-8AD5-0F3A03E8F1F2}" dt="2020-04-12T18:23:36.600" v="2118" actId="207"/>
          <ac:spMkLst>
            <pc:docMk/>
            <pc:sldMk cId="3642125186" sldId="297"/>
            <ac:spMk id="3" creationId="{F08FFCB6-4716-413B-9BBB-D76A37FD8B7C}"/>
          </ac:spMkLst>
        </pc:spChg>
        <pc:spChg chg="add del mod">
          <ac:chgData name="Min XIE" userId="fcc84320-6c09-41e1-acdb-499b79a83508" providerId="ADAL" clId="{E5D97E01-BAB2-4C1A-8AD5-0F3A03E8F1F2}" dt="2020-04-12T18:23:30.136" v="2117" actId="478"/>
          <ac:spMkLst>
            <pc:docMk/>
            <pc:sldMk cId="3642125186" sldId="297"/>
            <ac:spMk id="5" creationId="{532D6937-EE02-4D4E-8B40-169DBBBF4FA2}"/>
          </ac:spMkLst>
        </pc:spChg>
        <pc:spChg chg="add">
          <ac:chgData name="Min XIE" userId="fcc84320-6c09-41e1-acdb-499b79a83508" providerId="ADAL" clId="{E5D97E01-BAB2-4C1A-8AD5-0F3A03E8F1F2}" dt="2020-04-13T05:47:10.097" v="2283"/>
          <ac:spMkLst>
            <pc:docMk/>
            <pc:sldMk cId="3642125186" sldId="297"/>
            <ac:spMk id="6" creationId="{8142D564-5B67-4FA2-8719-DD7B0C848633}"/>
          </ac:spMkLst>
        </pc:sp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64411330" sldId="298"/>
        </pc:sldMkLst>
      </pc:sldChg>
      <pc:sldChg chg="modSp add">
        <pc:chgData name="Min XIE" userId="fcc84320-6c09-41e1-acdb-499b79a83508" providerId="ADAL" clId="{E5D97E01-BAB2-4C1A-8AD5-0F3A03E8F1F2}" dt="2020-04-12T18:23:50.395" v="2120" actId="207"/>
        <pc:sldMkLst>
          <pc:docMk/>
          <pc:sldMk cId="1802913523" sldId="298"/>
        </pc:sldMkLst>
        <pc:spChg chg="mod">
          <ac:chgData name="Min XIE" userId="fcc84320-6c09-41e1-acdb-499b79a83508" providerId="ADAL" clId="{E5D97E01-BAB2-4C1A-8AD5-0F3A03E8F1F2}" dt="2020-04-12T18:23:50.395" v="2120" actId="207"/>
          <ac:spMkLst>
            <pc:docMk/>
            <pc:sldMk cId="1802913523" sldId="298"/>
            <ac:spMk id="3" creationId="{F08FFCB6-4716-413B-9BBB-D76A37FD8B7C}"/>
          </ac:spMkLst>
        </pc:spChg>
      </pc:sldChg>
      <pc:sldChg chg="addSp delSp modSp add mod modAnim">
        <pc:chgData name="Min XIE" userId="fcc84320-6c09-41e1-acdb-499b79a83508" providerId="ADAL" clId="{E5D97E01-BAB2-4C1A-8AD5-0F3A03E8F1F2}" dt="2020-04-13T07:29:19.819" v="3060"/>
        <pc:sldMkLst>
          <pc:docMk/>
          <pc:sldMk cId="743349892" sldId="299"/>
        </pc:sldMkLst>
        <pc:spChg chg="mod topLvl">
          <ac:chgData name="Min XIE" userId="fcc84320-6c09-41e1-acdb-499b79a83508" providerId="ADAL" clId="{E5D97E01-BAB2-4C1A-8AD5-0F3A03E8F1F2}" dt="2020-04-13T06:02:16.816" v="2297" actId="164"/>
          <ac:spMkLst>
            <pc:docMk/>
            <pc:sldMk cId="743349892" sldId="299"/>
            <ac:spMk id="94" creationId="{7CDF7EEC-03CF-47C0-BBFF-3FBD95060028}"/>
          </ac:spMkLst>
        </pc:spChg>
        <pc:spChg chg="mod topLvl">
          <ac:chgData name="Min XIE" userId="fcc84320-6c09-41e1-acdb-499b79a83508" providerId="ADAL" clId="{E5D97E01-BAB2-4C1A-8AD5-0F3A03E8F1F2}" dt="2020-04-13T05:54:35.229" v="2290" actId="165"/>
          <ac:spMkLst>
            <pc:docMk/>
            <pc:sldMk cId="743349892" sldId="299"/>
            <ac:spMk id="95" creationId="{3E05358E-5F6F-43FD-8D1D-7E784662E041}"/>
          </ac:spMkLst>
        </pc:spChg>
        <pc:spChg chg="mod topLvl">
          <ac:chgData name="Min XIE" userId="fcc84320-6c09-41e1-acdb-499b79a83508" providerId="ADAL" clId="{E5D97E01-BAB2-4C1A-8AD5-0F3A03E8F1F2}" dt="2020-04-13T06:04:02.719" v="2320" actId="164"/>
          <ac:spMkLst>
            <pc:docMk/>
            <pc:sldMk cId="743349892" sldId="299"/>
            <ac:spMk id="97" creationId="{D20A803B-1C56-4742-B74C-EACAAC5D8028}"/>
          </ac:spMkLst>
        </pc:spChg>
        <pc:spChg chg="del mod">
          <ac:chgData name="Min XIE" userId="fcc84320-6c09-41e1-acdb-499b79a83508" providerId="ADAL" clId="{E5D97E01-BAB2-4C1A-8AD5-0F3A03E8F1F2}" dt="2020-04-13T06:03:09.838" v="2309" actId="478"/>
          <ac:spMkLst>
            <pc:docMk/>
            <pc:sldMk cId="743349892" sldId="299"/>
            <ac:spMk id="148" creationId="{C7EF728A-1AFF-42CA-8AF2-52FD31FB7ED2}"/>
          </ac:spMkLst>
        </pc:spChg>
        <pc:spChg chg="del">
          <ac:chgData name="Min XIE" userId="fcc84320-6c09-41e1-acdb-499b79a83508" providerId="ADAL" clId="{E5D97E01-BAB2-4C1A-8AD5-0F3A03E8F1F2}" dt="2020-04-13T06:03:15.490" v="2312" actId="478"/>
          <ac:spMkLst>
            <pc:docMk/>
            <pc:sldMk cId="743349892" sldId="299"/>
            <ac:spMk id="151" creationId="{AE91D698-AF78-4CDE-BE4D-B27ACCA6C834}"/>
          </ac:spMkLst>
        </pc:spChg>
        <pc:spChg chg="del">
          <ac:chgData name="Min XIE" userId="fcc84320-6c09-41e1-acdb-499b79a83508" providerId="ADAL" clId="{E5D97E01-BAB2-4C1A-8AD5-0F3A03E8F1F2}" dt="2020-04-13T05:47:22.198" v="2287" actId="478"/>
          <ac:spMkLst>
            <pc:docMk/>
            <pc:sldMk cId="743349892" sldId="299"/>
            <ac:spMk id="155" creationId="{3CBA78AB-5585-4A7F-A9B7-5D37148C3181}"/>
          </ac:spMkLst>
        </pc:spChg>
        <pc:spChg chg="del">
          <ac:chgData name="Min XIE" userId="fcc84320-6c09-41e1-acdb-499b79a83508" providerId="ADAL" clId="{E5D97E01-BAB2-4C1A-8AD5-0F3A03E8F1F2}" dt="2020-04-13T05:47:19.098" v="2285" actId="478"/>
          <ac:spMkLst>
            <pc:docMk/>
            <pc:sldMk cId="743349892" sldId="299"/>
            <ac:spMk id="161" creationId="{B75F5F55-FC1F-46D7-B84A-8112930F1918}"/>
          </ac:spMkLst>
        </pc:spChg>
        <pc:spChg chg="del">
          <ac:chgData name="Min XIE" userId="fcc84320-6c09-41e1-acdb-499b79a83508" providerId="ADAL" clId="{E5D97E01-BAB2-4C1A-8AD5-0F3A03E8F1F2}" dt="2020-04-13T05:47:20.661" v="2286" actId="478"/>
          <ac:spMkLst>
            <pc:docMk/>
            <pc:sldMk cId="743349892" sldId="299"/>
            <ac:spMk id="162" creationId="{E4428D16-45D9-47B8-946E-87D9F7062173}"/>
          </ac:spMkLst>
        </pc:spChg>
        <pc:grpChg chg="add mod">
          <ac:chgData name="Min XIE" userId="fcc84320-6c09-41e1-acdb-499b79a83508" providerId="ADAL" clId="{E5D97E01-BAB2-4C1A-8AD5-0F3A03E8F1F2}" dt="2020-04-13T06:02:35.141" v="2300" actId="14100"/>
          <ac:grpSpMkLst>
            <pc:docMk/>
            <pc:sldMk cId="743349892" sldId="299"/>
            <ac:grpSpMk id="8" creationId="{7FDD1F02-A7B8-4CB0-9553-18D158405519}"/>
          </ac:grpSpMkLst>
        </pc:grpChg>
        <pc:grpChg chg="add mod">
          <ac:chgData name="Min XIE" userId="fcc84320-6c09-41e1-acdb-499b79a83508" providerId="ADAL" clId="{E5D97E01-BAB2-4C1A-8AD5-0F3A03E8F1F2}" dt="2020-04-13T06:04:02.719" v="2320" actId="164"/>
          <ac:grpSpMkLst>
            <pc:docMk/>
            <pc:sldMk cId="743349892" sldId="299"/>
            <ac:grpSpMk id="9" creationId="{B990C159-E355-4084-ADB9-8377E240CE4D}"/>
          </ac:grpSpMkLst>
        </pc:grpChg>
        <pc:grpChg chg="mod topLvl">
          <ac:chgData name="Min XIE" userId="fcc84320-6c09-41e1-acdb-499b79a83508" providerId="ADAL" clId="{E5D97E01-BAB2-4C1A-8AD5-0F3A03E8F1F2}" dt="2020-04-13T05:54:35.229" v="2290" actId="165"/>
          <ac:grpSpMkLst>
            <pc:docMk/>
            <pc:sldMk cId="743349892" sldId="299"/>
            <ac:grpSpMk id="81" creationId="{41F6DDE4-E5A3-4D41-A888-61980EEBE32F}"/>
          </ac:grpSpMkLst>
        </pc:grpChg>
        <pc:grpChg chg="del">
          <ac:chgData name="Min XIE" userId="fcc84320-6c09-41e1-acdb-499b79a83508" providerId="ADAL" clId="{E5D97E01-BAB2-4C1A-8AD5-0F3A03E8F1F2}" dt="2020-04-13T05:54:35.229" v="2290" actId="165"/>
          <ac:grpSpMkLst>
            <pc:docMk/>
            <pc:sldMk cId="743349892" sldId="299"/>
            <ac:grpSpMk id="146" creationId="{AD86A5EF-747A-4EFD-9F39-6690307F2A75}"/>
          </ac:grpSpMkLst>
        </pc:grpChg>
        <pc:cxnChg chg="mod topLvl">
          <ac:chgData name="Min XIE" userId="fcc84320-6c09-41e1-acdb-499b79a83508" providerId="ADAL" clId="{E5D97E01-BAB2-4C1A-8AD5-0F3A03E8F1F2}" dt="2020-04-13T05:54:35.229" v="2290" actId="165"/>
          <ac:cxnSpMkLst>
            <pc:docMk/>
            <pc:sldMk cId="743349892" sldId="299"/>
            <ac:cxnSpMk id="83" creationId="{374E4523-402B-4B50-BCAF-86906908D0DD}"/>
          </ac:cxnSpMkLst>
        </pc:cxnChg>
        <pc:cxnChg chg="mod topLvl">
          <ac:chgData name="Min XIE" userId="fcc84320-6c09-41e1-acdb-499b79a83508" providerId="ADAL" clId="{E5D97E01-BAB2-4C1A-8AD5-0F3A03E8F1F2}" dt="2020-04-13T05:54:35.229" v="2290" actId="165"/>
          <ac:cxnSpMkLst>
            <pc:docMk/>
            <pc:sldMk cId="743349892" sldId="299"/>
            <ac:cxnSpMk id="85" creationId="{25A0FFCD-A231-42DD-909F-4CC5839EDA53}"/>
          </ac:cxnSpMkLst>
        </pc:cxnChg>
        <pc:cxnChg chg="mod topLvl">
          <ac:chgData name="Min XIE" userId="fcc84320-6c09-41e1-acdb-499b79a83508" providerId="ADAL" clId="{E5D97E01-BAB2-4C1A-8AD5-0F3A03E8F1F2}" dt="2020-04-13T06:02:16.816" v="2297" actId="164"/>
          <ac:cxnSpMkLst>
            <pc:docMk/>
            <pc:sldMk cId="743349892" sldId="299"/>
            <ac:cxnSpMk id="88" creationId="{9C3F9057-BEAC-4A40-8098-D1501248C6FD}"/>
          </ac:cxnSpMkLst>
        </pc:cxnChg>
        <pc:cxnChg chg="mod topLvl">
          <ac:chgData name="Min XIE" userId="fcc84320-6c09-41e1-acdb-499b79a83508" providerId="ADAL" clId="{E5D97E01-BAB2-4C1A-8AD5-0F3A03E8F1F2}" dt="2020-04-13T06:04:02.719" v="2320" actId="164"/>
          <ac:cxnSpMkLst>
            <pc:docMk/>
            <pc:sldMk cId="743349892" sldId="299"/>
            <ac:cxnSpMk id="91" creationId="{4CFEEBF2-AC86-4F65-8B45-8757CA90ACBD}"/>
          </ac:cxnSpMkLst>
        </pc:cxnChg>
        <pc:cxnChg chg="del">
          <ac:chgData name="Min XIE" userId="fcc84320-6c09-41e1-acdb-499b79a83508" providerId="ADAL" clId="{E5D97E01-BAB2-4C1A-8AD5-0F3A03E8F1F2}" dt="2020-04-13T06:03:11.603" v="2310" actId="478"/>
          <ac:cxnSpMkLst>
            <pc:docMk/>
            <pc:sldMk cId="743349892" sldId="299"/>
            <ac:cxnSpMk id="147" creationId="{6B50A1CB-95E2-4296-BBB9-9758D5D9BAEA}"/>
          </ac:cxnSpMkLst>
        </pc:cxnChg>
        <pc:cxnChg chg="del">
          <ac:chgData name="Min XIE" userId="fcc84320-6c09-41e1-acdb-499b79a83508" providerId="ADAL" clId="{E5D97E01-BAB2-4C1A-8AD5-0F3A03E8F1F2}" dt="2020-04-13T06:03:13.254" v="2311" actId="478"/>
          <ac:cxnSpMkLst>
            <pc:docMk/>
            <pc:sldMk cId="743349892" sldId="299"/>
            <ac:cxnSpMk id="150" creationId="{F364E524-DB55-4C3A-BE36-AD9EEB8C50F4}"/>
          </ac:cxnSpMkLst>
        </pc:cxnChg>
      </pc:sldChg>
      <pc:sldChg chg="add modAnim">
        <pc:chgData name="Min XIE" userId="fcc84320-6c09-41e1-acdb-499b79a83508" providerId="ADAL" clId="{E5D97E01-BAB2-4C1A-8AD5-0F3A03E8F1F2}" dt="2020-04-13T07:28:52.123" v="3059"/>
        <pc:sldMkLst>
          <pc:docMk/>
          <pc:sldMk cId="1497247772" sldId="300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4147748477" sldId="300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272815280" sldId="301"/>
        </pc:sldMkLst>
      </pc:sldChg>
      <pc:sldChg chg="modSp new mod">
        <pc:chgData name="Min XIE" userId="fcc84320-6c09-41e1-acdb-499b79a83508" providerId="ADAL" clId="{E5D97E01-BAB2-4C1A-8AD5-0F3A03E8F1F2}" dt="2020-04-13T08:14:18.071" v="3166" actId="20577"/>
        <pc:sldMkLst>
          <pc:docMk/>
          <pc:sldMk cId="3230538722" sldId="301"/>
        </pc:sldMkLst>
        <pc:spChg chg="mod">
          <ac:chgData name="Min XIE" userId="fcc84320-6c09-41e1-acdb-499b79a83508" providerId="ADAL" clId="{E5D97E01-BAB2-4C1A-8AD5-0F3A03E8F1F2}" dt="2020-04-13T06:49:21.220" v="2818"/>
          <ac:spMkLst>
            <pc:docMk/>
            <pc:sldMk cId="3230538722" sldId="301"/>
            <ac:spMk id="2" creationId="{D8A533B3-5D99-4AAF-8F76-ADA2AA9EA16C}"/>
          </ac:spMkLst>
        </pc:spChg>
        <pc:spChg chg="mod">
          <ac:chgData name="Min XIE" userId="fcc84320-6c09-41e1-acdb-499b79a83508" providerId="ADAL" clId="{E5D97E01-BAB2-4C1A-8AD5-0F3A03E8F1F2}" dt="2020-04-13T08:14:18.071" v="3166" actId="20577"/>
          <ac:spMkLst>
            <pc:docMk/>
            <pc:sldMk cId="3230538722" sldId="301"/>
            <ac:spMk id="3" creationId="{04352014-EF51-4B02-B73B-0E2F5AAD648D}"/>
          </ac:spMkLst>
        </pc:spChg>
      </pc:sldChg>
      <pc:sldChg chg="modSp add mod">
        <pc:chgData name="Min XIE" userId="fcc84320-6c09-41e1-acdb-499b79a83508" providerId="ADAL" clId="{E5D97E01-BAB2-4C1A-8AD5-0F3A03E8F1F2}" dt="2020-04-13T07:12:39.331" v="3005" actId="20577"/>
        <pc:sldMkLst>
          <pc:docMk/>
          <pc:sldMk cId="977201193" sldId="302"/>
        </pc:sldMkLst>
        <pc:spChg chg="mod">
          <ac:chgData name="Min XIE" userId="fcc84320-6c09-41e1-acdb-499b79a83508" providerId="ADAL" clId="{E5D97E01-BAB2-4C1A-8AD5-0F3A03E8F1F2}" dt="2020-04-13T07:12:39.331" v="3005" actId="20577"/>
          <ac:spMkLst>
            <pc:docMk/>
            <pc:sldMk cId="977201193" sldId="302"/>
            <ac:spMk id="3" creationId="{00000000-0000-0000-0000-000000000000}"/>
          </ac:spMkLst>
        </pc:spChg>
      </pc:sldChg>
      <pc:sldChg chg="modSp add mod">
        <pc:chgData name="Min XIE" userId="fcc84320-6c09-41e1-acdb-499b79a83508" providerId="ADAL" clId="{E5D97E01-BAB2-4C1A-8AD5-0F3A03E8F1F2}" dt="2020-04-13T08:15:02.990" v="3169" actId="20577"/>
        <pc:sldMkLst>
          <pc:docMk/>
          <pc:sldMk cId="2045787417" sldId="303"/>
        </pc:sldMkLst>
        <pc:spChg chg="mod">
          <ac:chgData name="Min XIE" userId="fcc84320-6c09-41e1-acdb-499b79a83508" providerId="ADAL" clId="{E5D97E01-BAB2-4C1A-8AD5-0F3A03E8F1F2}" dt="2020-04-13T08:15:02.990" v="3169" actId="20577"/>
          <ac:spMkLst>
            <pc:docMk/>
            <pc:sldMk cId="2045787417" sldId="303"/>
            <ac:spMk id="3" creationId="{00000000-0000-0000-0000-000000000000}"/>
          </ac:spMkLst>
        </pc:sp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731940528" sldId="303"/>
        </pc:sldMkLst>
      </pc:sldChg>
      <pc:sldChg chg="addSp delSp modSp add mod">
        <pc:chgData name="Min XIE" userId="fcc84320-6c09-41e1-acdb-499b79a83508" providerId="ADAL" clId="{E5D97E01-BAB2-4C1A-8AD5-0F3A03E8F1F2}" dt="2020-04-13T07:01:12.374" v="2920"/>
        <pc:sldMkLst>
          <pc:docMk/>
          <pc:sldMk cId="43333878" sldId="304"/>
        </pc:sldMkLst>
        <pc:spChg chg="mod">
          <ac:chgData name="Min XIE" userId="fcc84320-6c09-41e1-acdb-499b79a83508" providerId="ADAL" clId="{E5D97E01-BAB2-4C1A-8AD5-0F3A03E8F1F2}" dt="2020-04-13T06:55:22.219" v="2894"/>
          <ac:spMkLst>
            <pc:docMk/>
            <pc:sldMk cId="43333878" sldId="304"/>
            <ac:spMk id="3" creationId="{00000000-0000-0000-0000-000000000000}"/>
          </ac:spMkLst>
        </pc:spChg>
        <pc:spChg chg="del">
          <ac:chgData name="Min XIE" userId="fcc84320-6c09-41e1-acdb-499b79a83508" providerId="ADAL" clId="{E5D97E01-BAB2-4C1A-8AD5-0F3A03E8F1F2}" dt="2020-04-13T06:55:36.682" v="2896" actId="478"/>
          <ac:spMkLst>
            <pc:docMk/>
            <pc:sldMk cId="43333878" sldId="304"/>
            <ac:spMk id="23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6:55:37.965" v="2897" actId="20577"/>
          <ac:spMkLst>
            <pc:docMk/>
            <pc:sldMk cId="43333878" sldId="304"/>
            <ac:spMk id="34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7:01:12.374" v="2920"/>
          <ac:spMkLst>
            <pc:docMk/>
            <pc:sldMk cId="43333878" sldId="304"/>
            <ac:spMk id="36" creationId="{00000000-0000-0000-0000-000000000000}"/>
          </ac:spMkLst>
        </pc:spChg>
        <pc:spChg chg="mod">
          <ac:chgData name="Min XIE" userId="fcc84320-6c09-41e1-acdb-499b79a83508" providerId="ADAL" clId="{E5D97E01-BAB2-4C1A-8AD5-0F3A03E8F1F2}" dt="2020-04-13T07:01:06.068" v="2918" actId="20577"/>
          <ac:spMkLst>
            <pc:docMk/>
            <pc:sldMk cId="43333878" sldId="304"/>
            <ac:spMk id="76" creationId="{00000000-0000-0000-0000-000000000000}"/>
          </ac:spMkLst>
        </pc:spChg>
        <pc:grpChg chg="del">
          <ac:chgData name="Min XIE" userId="fcc84320-6c09-41e1-acdb-499b79a83508" providerId="ADAL" clId="{E5D97E01-BAB2-4C1A-8AD5-0F3A03E8F1F2}" dt="2020-04-13T06:55:41.796" v="2898" actId="478"/>
          <ac:grpSpMkLst>
            <pc:docMk/>
            <pc:sldMk cId="43333878" sldId="304"/>
            <ac:grpSpMk id="22" creationId="{00000000-0000-0000-0000-000000000000}"/>
          </ac:grpSpMkLst>
        </pc:grpChg>
        <pc:grpChg chg="del">
          <ac:chgData name="Min XIE" userId="fcc84320-6c09-41e1-acdb-499b79a83508" providerId="ADAL" clId="{E5D97E01-BAB2-4C1A-8AD5-0F3A03E8F1F2}" dt="2020-04-13T06:55:27.597" v="2895" actId="478"/>
          <ac:grpSpMkLst>
            <pc:docMk/>
            <pc:sldMk cId="43333878" sldId="304"/>
            <ac:grpSpMk id="37" creationId="{00000000-0000-0000-0000-000000000000}"/>
          </ac:grpSpMkLst>
        </pc:grpChg>
        <pc:picChg chg="add mod ord">
          <ac:chgData name="Min XIE" userId="fcc84320-6c09-41e1-acdb-499b79a83508" providerId="ADAL" clId="{E5D97E01-BAB2-4C1A-8AD5-0F3A03E8F1F2}" dt="2020-04-13T07:00:48.853" v="2908" actId="14100"/>
          <ac:picMkLst>
            <pc:docMk/>
            <pc:sldMk cId="43333878" sldId="304"/>
            <ac:picMk id="5" creationId="{7E17915C-766C-46B3-97E4-7F3F0C6FA4A2}"/>
          </ac:picMkLst>
        </pc:picChg>
        <pc:picChg chg="del mod modCrop">
          <ac:chgData name="Min XIE" userId="fcc84320-6c09-41e1-acdb-499b79a83508" providerId="ADAL" clId="{E5D97E01-BAB2-4C1A-8AD5-0F3A03E8F1F2}" dt="2020-04-13T07:00:24.041" v="2901" actId="478"/>
          <ac:picMkLst>
            <pc:docMk/>
            <pc:sldMk cId="43333878" sldId="304"/>
            <ac:picMk id="7" creationId="{00000000-0000-0000-0000-000000000000}"/>
          </ac:picMkLst>
        </pc:pic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824030801" sldId="304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778524524" sldId="305"/>
        </pc:sldMkLst>
      </pc:sldChg>
      <pc:sldChg chg="modSp add ord">
        <pc:chgData name="Min XIE" userId="fcc84320-6c09-41e1-acdb-499b79a83508" providerId="ADAL" clId="{E5D97E01-BAB2-4C1A-8AD5-0F3A03E8F1F2}" dt="2020-04-13T07:12:57.325" v="3008"/>
        <pc:sldMkLst>
          <pc:docMk/>
          <pc:sldMk cId="3774303467" sldId="305"/>
        </pc:sldMkLst>
        <pc:spChg chg="mod">
          <ac:chgData name="Min XIE" userId="fcc84320-6c09-41e1-acdb-499b79a83508" providerId="ADAL" clId="{E5D97E01-BAB2-4C1A-8AD5-0F3A03E8F1F2}" dt="2020-04-13T07:03:41.183" v="2922" actId="207"/>
          <ac:spMkLst>
            <pc:docMk/>
            <pc:sldMk cId="3774303467" sldId="305"/>
            <ac:spMk id="3" creationId="{00000000-0000-0000-0000-000000000000}"/>
          </ac:spMkLst>
        </pc:sp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1529248722" sldId="306"/>
        </pc:sldMkLst>
      </pc:sldChg>
      <pc:sldChg chg="modSp new mod">
        <pc:chgData name="Min XIE" userId="fcc84320-6c09-41e1-acdb-499b79a83508" providerId="ADAL" clId="{E5D97E01-BAB2-4C1A-8AD5-0F3A03E8F1F2}" dt="2020-04-13T07:13:25.852" v="3029" actId="1076"/>
        <pc:sldMkLst>
          <pc:docMk/>
          <pc:sldMk cId="1950476438" sldId="306"/>
        </pc:sldMkLst>
        <pc:spChg chg="mod">
          <ac:chgData name="Min XIE" userId="fcc84320-6c09-41e1-acdb-499b79a83508" providerId="ADAL" clId="{E5D97E01-BAB2-4C1A-8AD5-0F3A03E8F1F2}" dt="2020-04-13T07:06:42.077" v="2934" actId="20577"/>
          <ac:spMkLst>
            <pc:docMk/>
            <pc:sldMk cId="1950476438" sldId="306"/>
            <ac:spMk id="2" creationId="{CB366446-A5BD-4505-BBAE-B18C21EA1BE1}"/>
          </ac:spMkLst>
        </pc:spChg>
        <pc:spChg chg="mod">
          <ac:chgData name="Min XIE" userId="fcc84320-6c09-41e1-acdb-499b79a83508" providerId="ADAL" clId="{E5D97E01-BAB2-4C1A-8AD5-0F3A03E8F1F2}" dt="2020-04-13T07:13:25.852" v="3029" actId="1076"/>
          <ac:spMkLst>
            <pc:docMk/>
            <pc:sldMk cId="1950476438" sldId="306"/>
            <ac:spMk id="3" creationId="{5D1595AA-3A40-4A94-9822-99F45C44AADB}"/>
          </ac:spMkLst>
        </pc:spChg>
      </pc:sldChg>
      <pc:sldChg chg="new del">
        <pc:chgData name="Min XIE" userId="fcc84320-6c09-41e1-acdb-499b79a83508" providerId="ADAL" clId="{E5D97E01-BAB2-4C1A-8AD5-0F3A03E8F1F2}" dt="2020-04-13T07:21:33.152" v="3038" actId="2696"/>
        <pc:sldMkLst>
          <pc:docMk/>
          <pc:sldMk cId="3168110301" sldId="307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4052607475" sldId="307"/>
        </pc:sldMkLst>
      </pc:sldChg>
      <pc:sldChg chg="modSp new mod">
        <pc:chgData name="Min XIE" userId="fcc84320-6c09-41e1-acdb-499b79a83508" providerId="ADAL" clId="{E5D97E01-BAB2-4C1A-8AD5-0F3A03E8F1F2}" dt="2020-04-13T07:21:28.434" v="3037" actId="20577"/>
        <pc:sldMkLst>
          <pc:docMk/>
          <pc:sldMk cId="935998336" sldId="308"/>
        </pc:sldMkLst>
        <pc:spChg chg="mod">
          <ac:chgData name="Min XIE" userId="fcc84320-6c09-41e1-acdb-499b79a83508" providerId="ADAL" clId="{E5D97E01-BAB2-4C1A-8AD5-0F3A03E8F1F2}" dt="2020-04-13T07:21:28.434" v="3037" actId="20577"/>
          <ac:spMkLst>
            <pc:docMk/>
            <pc:sldMk cId="935998336" sldId="308"/>
            <ac:spMk id="2" creationId="{891B7155-2261-4523-A703-35197FA4E230}"/>
          </ac:spMkLst>
        </pc:spChg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234204481" sldId="308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744899752" sldId="310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005455889" sldId="312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737930661" sldId="313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511111768" sldId="314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1469368145" sldId="319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172220062" sldId="320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13889864" sldId="323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4288265066" sldId="324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641279320" sldId="325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022590672" sldId="326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4246854001" sldId="328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717622493" sldId="329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787863601" sldId="330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431549277" sldId="331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264832301" sldId="332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031636167" sldId="333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029101470" sldId="334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99626112" sldId="335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3018044206" sldId="336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1798808597" sldId="337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86906708" sldId="338"/>
        </pc:sldMkLst>
      </pc:sldChg>
      <pc:sldChg chg="del">
        <pc:chgData name="Min XIE" userId="fcc84320-6c09-41e1-acdb-499b79a83508" providerId="ADAL" clId="{E5D97E01-BAB2-4C1A-8AD5-0F3A03E8F1F2}" dt="2020-04-12T13:05:53.222" v="27" actId="47"/>
        <pc:sldMkLst>
          <pc:docMk/>
          <pc:sldMk cId="2880837236" sldId="339"/>
        </pc:sldMkLst>
      </pc:sldChg>
    </pc:docChg>
  </pc:docChgLst>
  <pc:docChgLst>
    <pc:chgData name="Hao LIU" userId="3c201fea-61c1-45d2-8334-de12aa4fe61d" providerId="ADAL" clId="{8717F677-2E13-FC44-9B70-F3DC229BA3F7}"/>
    <pc:docChg chg="undo custSel addSld delSld modSld sldOrd">
      <pc:chgData name="Hao LIU" userId="3c201fea-61c1-45d2-8334-de12aa4fe61d" providerId="ADAL" clId="{8717F677-2E13-FC44-9B70-F3DC229BA3F7}" dt="2024-05-14T15:35:44.175" v="9503" actId="20577"/>
      <pc:docMkLst>
        <pc:docMk/>
      </pc:docMkLst>
      <pc:sldChg chg="ord">
        <pc:chgData name="Hao LIU" userId="3c201fea-61c1-45d2-8334-de12aa4fe61d" providerId="ADAL" clId="{8717F677-2E13-FC44-9B70-F3DC229BA3F7}" dt="2024-05-09T16:38:45.157" v="5713" actId="20578"/>
        <pc:sldMkLst>
          <pc:docMk/>
          <pc:sldMk cId="935998336" sldId="308"/>
        </pc:sldMkLst>
      </pc:sldChg>
      <pc:sldChg chg="modSp mod modNotesTx">
        <pc:chgData name="Hao LIU" userId="3c201fea-61c1-45d2-8334-de12aa4fe61d" providerId="ADAL" clId="{8717F677-2E13-FC44-9B70-F3DC229BA3F7}" dt="2024-05-14T14:22:03.008" v="5999" actId="5793"/>
        <pc:sldMkLst>
          <pc:docMk/>
          <pc:sldMk cId="3672497969" sldId="343"/>
        </pc:sldMkLst>
        <pc:spChg chg="mod">
          <ac:chgData name="Hao LIU" userId="3c201fea-61c1-45d2-8334-de12aa4fe61d" providerId="ADAL" clId="{8717F677-2E13-FC44-9B70-F3DC229BA3F7}" dt="2024-05-14T13:51:34.148" v="5747" actId="20577"/>
          <ac:spMkLst>
            <pc:docMk/>
            <pc:sldMk cId="3672497969" sldId="343"/>
            <ac:spMk id="2" creationId="{29C16D7C-F946-356E-0D76-5125CCC43C40}"/>
          </ac:spMkLst>
        </pc:spChg>
        <pc:spChg chg="mod">
          <ac:chgData name="Hao LIU" userId="3c201fea-61c1-45d2-8334-de12aa4fe61d" providerId="ADAL" clId="{8717F677-2E13-FC44-9B70-F3DC229BA3F7}" dt="2024-05-03T15:00:02.199" v="1029" actId="207"/>
          <ac:spMkLst>
            <pc:docMk/>
            <pc:sldMk cId="3672497969" sldId="343"/>
            <ac:spMk id="3" creationId="{7022A938-E44F-0EC7-F59E-D6BEF858CB19}"/>
          </ac:spMkLst>
        </pc:spChg>
      </pc:sldChg>
      <pc:sldChg chg="modSp">
        <pc:chgData name="Hao LIU" userId="3c201fea-61c1-45d2-8334-de12aa4fe61d" providerId="ADAL" clId="{8717F677-2E13-FC44-9B70-F3DC229BA3F7}" dt="2024-05-09T16:38:13.883" v="5709" actId="20577"/>
        <pc:sldMkLst>
          <pc:docMk/>
          <pc:sldMk cId="1778840540" sldId="441"/>
        </pc:sldMkLst>
        <pc:spChg chg="mod">
          <ac:chgData name="Hao LIU" userId="3c201fea-61c1-45d2-8334-de12aa4fe61d" providerId="ADAL" clId="{8717F677-2E13-FC44-9B70-F3DC229BA3F7}" dt="2024-05-09T16:38:13.883" v="5709" actId="20577"/>
          <ac:spMkLst>
            <pc:docMk/>
            <pc:sldMk cId="1778840540" sldId="441"/>
            <ac:spMk id="3" creationId="{7022A938-E44F-0EC7-F59E-D6BEF858CB19}"/>
          </ac:spMkLst>
        </pc:spChg>
      </pc:sldChg>
      <pc:sldChg chg="modSp mod">
        <pc:chgData name="Hao LIU" userId="3c201fea-61c1-45d2-8334-de12aa4fe61d" providerId="ADAL" clId="{8717F677-2E13-FC44-9B70-F3DC229BA3F7}" dt="2024-05-03T13:45:50.202" v="17" actId="20577"/>
        <pc:sldMkLst>
          <pc:docMk/>
          <pc:sldMk cId="1279759934" sldId="442"/>
        </pc:sldMkLst>
        <pc:spChg chg="mod">
          <ac:chgData name="Hao LIU" userId="3c201fea-61c1-45d2-8334-de12aa4fe61d" providerId="ADAL" clId="{8717F677-2E13-FC44-9B70-F3DC229BA3F7}" dt="2024-05-03T13:45:50.202" v="17" actId="20577"/>
          <ac:spMkLst>
            <pc:docMk/>
            <pc:sldMk cId="1279759934" sldId="442"/>
            <ac:spMk id="3" creationId="{00000000-0000-0000-0000-000000000000}"/>
          </ac:spMkLst>
        </pc:spChg>
      </pc:sldChg>
      <pc:sldChg chg="modSp mod modNotesTx">
        <pc:chgData name="Hao LIU" userId="3c201fea-61c1-45d2-8334-de12aa4fe61d" providerId="ADAL" clId="{8717F677-2E13-FC44-9B70-F3DC229BA3F7}" dt="2024-05-09T15:52:46.419" v="5238" actId="20577"/>
        <pc:sldMkLst>
          <pc:docMk/>
          <pc:sldMk cId="2264158483" sldId="443"/>
        </pc:sldMkLst>
        <pc:spChg chg="mod">
          <ac:chgData name="Hao LIU" userId="3c201fea-61c1-45d2-8334-de12aa4fe61d" providerId="ADAL" clId="{8717F677-2E13-FC44-9B70-F3DC229BA3F7}" dt="2024-05-03T13:46:08.387" v="49" actId="20577"/>
          <ac:spMkLst>
            <pc:docMk/>
            <pc:sldMk cId="2264158483" sldId="443"/>
            <ac:spMk id="2" creationId="{29C16D7C-F946-356E-0D76-5125CCC43C40}"/>
          </ac:spMkLst>
        </pc:spChg>
        <pc:spChg chg="mod">
          <ac:chgData name="Hao LIU" userId="3c201fea-61c1-45d2-8334-de12aa4fe61d" providerId="ADAL" clId="{8717F677-2E13-FC44-9B70-F3DC229BA3F7}" dt="2024-05-03T16:25:50.152" v="1890" actId="20577"/>
          <ac:spMkLst>
            <pc:docMk/>
            <pc:sldMk cId="2264158483" sldId="443"/>
            <ac:spMk id="3" creationId="{7022A938-E44F-0EC7-F59E-D6BEF858CB19}"/>
          </ac:spMkLst>
        </pc:spChg>
      </pc:sldChg>
      <pc:sldChg chg="modSp mod">
        <pc:chgData name="Hao LIU" userId="3c201fea-61c1-45d2-8334-de12aa4fe61d" providerId="ADAL" clId="{8717F677-2E13-FC44-9B70-F3DC229BA3F7}" dt="2024-05-03T18:48:20.053" v="4155" actId="20577"/>
        <pc:sldMkLst>
          <pc:docMk/>
          <pc:sldMk cId="315951227" sldId="446"/>
        </pc:sldMkLst>
        <pc:spChg chg="mod">
          <ac:chgData name="Hao LIU" userId="3c201fea-61c1-45d2-8334-de12aa4fe61d" providerId="ADAL" clId="{8717F677-2E13-FC44-9B70-F3DC229BA3F7}" dt="2024-05-03T18:48:20.053" v="4155" actId="20577"/>
          <ac:spMkLst>
            <pc:docMk/>
            <pc:sldMk cId="315951227" sldId="446"/>
            <ac:spMk id="3" creationId="{00000000-0000-0000-0000-000000000000}"/>
          </ac:spMkLst>
        </pc:spChg>
      </pc:sldChg>
      <pc:sldChg chg="del">
        <pc:chgData name="Hao LIU" userId="3c201fea-61c1-45d2-8334-de12aa4fe61d" providerId="ADAL" clId="{8717F677-2E13-FC44-9B70-F3DC229BA3F7}" dt="2024-05-03T19:28:55.295" v="5095" actId="2696"/>
        <pc:sldMkLst>
          <pc:docMk/>
          <pc:sldMk cId="470976000" sldId="448"/>
        </pc:sldMkLst>
      </pc:sldChg>
      <pc:sldChg chg="modSp mod ord modAnim modShow">
        <pc:chgData name="Hao LIU" userId="3c201fea-61c1-45d2-8334-de12aa4fe61d" providerId="ADAL" clId="{8717F677-2E13-FC44-9B70-F3DC229BA3F7}" dt="2024-05-09T16:38:38.674" v="5712" actId="20578"/>
        <pc:sldMkLst>
          <pc:docMk/>
          <pc:sldMk cId="39196658" sldId="458"/>
        </pc:sldMkLst>
        <pc:spChg chg="mod">
          <ac:chgData name="Hao LIU" userId="3c201fea-61c1-45d2-8334-de12aa4fe61d" providerId="ADAL" clId="{8717F677-2E13-FC44-9B70-F3DC229BA3F7}" dt="2024-05-09T16:03:43.837" v="5703" actId="14100"/>
          <ac:spMkLst>
            <pc:docMk/>
            <pc:sldMk cId="39196658" sldId="458"/>
            <ac:spMk id="15" creationId="{1AFA098A-4AFB-7AFE-FBC6-3855CD96B30D}"/>
          </ac:spMkLst>
        </pc:spChg>
      </pc:sldChg>
      <pc:sldChg chg="modSp mod">
        <pc:chgData name="Hao LIU" userId="3c201fea-61c1-45d2-8334-de12aa4fe61d" providerId="ADAL" clId="{8717F677-2E13-FC44-9B70-F3DC229BA3F7}" dt="2024-05-09T15:54:59.239" v="5249" actId="20577"/>
        <pc:sldMkLst>
          <pc:docMk/>
          <pc:sldMk cId="838828907" sldId="469"/>
        </pc:sldMkLst>
        <pc:spChg chg="mod">
          <ac:chgData name="Hao LIU" userId="3c201fea-61c1-45d2-8334-de12aa4fe61d" providerId="ADAL" clId="{8717F677-2E13-FC44-9B70-F3DC229BA3F7}" dt="2024-05-09T15:54:59.239" v="5249" actId="20577"/>
          <ac:spMkLst>
            <pc:docMk/>
            <pc:sldMk cId="838828907" sldId="469"/>
            <ac:spMk id="13" creationId="{C723CAA9-4EC3-9D34-57FB-B5A1C85C14D8}"/>
          </ac:spMkLst>
        </pc:spChg>
      </pc:sldChg>
      <pc:sldChg chg="modSp mod">
        <pc:chgData name="Hao LIU" userId="3c201fea-61c1-45d2-8334-de12aa4fe61d" providerId="ADAL" clId="{8717F677-2E13-FC44-9B70-F3DC229BA3F7}" dt="2024-05-03T19:07:39.491" v="4863" actId="207"/>
        <pc:sldMkLst>
          <pc:docMk/>
          <pc:sldMk cId="1748711185" sldId="488"/>
        </pc:sldMkLst>
        <pc:spChg chg="mod">
          <ac:chgData name="Hao LIU" userId="3c201fea-61c1-45d2-8334-de12aa4fe61d" providerId="ADAL" clId="{8717F677-2E13-FC44-9B70-F3DC229BA3F7}" dt="2024-05-03T19:06:38.348" v="4855" actId="20577"/>
          <ac:spMkLst>
            <pc:docMk/>
            <pc:sldMk cId="1748711185" sldId="488"/>
            <ac:spMk id="2" creationId="{29C16D7C-F946-356E-0D76-5125CCC43C40}"/>
          </ac:spMkLst>
        </pc:spChg>
        <pc:spChg chg="mod">
          <ac:chgData name="Hao LIU" userId="3c201fea-61c1-45d2-8334-de12aa4fe61d" providerId="ADAL" clId="{8717F677-2E13-FC44-9B70-F3DC229BA3F7}" dt="2024-05-03T19:07:39.491" v="4863" actId="207"/>
          <ac:spMkLst>
            <pc:docMk/>
            <pc:sldMk cId="1748711185" sldId="488"/>
            <ac:spMk id="3" creationId="{1395E324-88E4-8B20-2429-AC0FA18ACDFF}"/>
          </ac:spMkLst>
        </pc:spChg>
      </pc:sldChg>
      <pc:sldChg chg="modSp">
        <pc:chgData name="Hao LIU" userId="3c201fea-61c1-45d2-8334-de12aa4fe61d" providerId="ADAL" clId="{8717F677-2E13-FC44-9B70-F3DC229BA3F7}" dt="2024-05-09T16:41:30.284" v="5715" actId="13822"/>
        <pc:sldMkLst>
          <pc:docMk/>
          <pc:sldMk cId="304467274" sldId="489"/>
        </pc:sldMkLst>
        <pc:spChg chg="mod">
          <ac:chgData name="Hao LIU" userId="3c201fea-61c1-45d2-8334-de12aa4fe61d" providerId="ADAL" clId="{8717F677-2E13-FC44-9B70-F3DC229BA3F7}" dt="2024-05-09T16:41:30.284" v="5715" actId="13822"/>
          <ac:spMkLst>
            <pc:docMk/>
            <pc:sldMk cId="304467274" sldId="489"/>
            <ac:spMk id="5" creationId="{EB921C4D-7BD5-C0E4-8883-BE5EEF865A75}"/>
          </ac:spMkLst>
        </pc:spChg>
      </pc:sldChg>
      <pc:sldChg chg="del">
        <pc:chgData name="Hao LIU" userId="3c201fea-61c1-45d2-8334-de12aa4fe61d" providerId="ADAL" clId="{8717F677-2E13-FC44-9B70-F3DC229BA3F7}" dt="2024-05-03T18:13:42.056" v="4084" actId="2696"/>
        <pc:sldMkLst>
          <pc:docMk/>
          <pc:sldMk cId="1580373164" sldId="491"/>
        </pc:sldMkLst>
      </pc:sldChg>
      <pc:sldChg chg="del">
        <pc:chgData name="Hao LIU" userId="3c201fea-61c1-45d2-8334-de12aa4fe61d" providerId="ADAL" clId="{8717F677-2E13-FC44-9B70-F3DC229BA3F7}" dt="2024-05-03T18:13:36.118" v="4083" actId="2696"/>
        <pc:sldMkLst>
          <pc:docMk/>
          <pc:sldMk cId="2364876434" sldId="493"/>
        </pc:sldMkLst>
      </pc:sldChg>
      <pc:sldChg chg="del">
        <pc:chgData name="Hao LIU" userId="3c201fea-61c1-45d2-8334-de12aa4fe61d" providerId="ADAL" clId="{8717F677-2E13-FC44-9B70-F3DC229BA3F7}" dt="2024-05-03T18:47:10.872" v="4141" actId="2696"/>
        <pc:sldMkLst>
          <pc:docMk/>
          <pc:sldMk cId="3859200600" sldId="494"/>
        </pc:sldMkLst>
      </pc:sldChg>
      <pc:sldChg chg="del">
        <pc:chgData name="Hao LIU" userId="3c201fea-61c1-45d2-8334-de12aa4fe61d" providerId="ADAL" clId="{8717F677-2E13-FC44-9B70-F3DC229BA3F7}" dt="2024-05-03T18:47:11.156" v="4142" actId="2696"/>
        <pc:sldMkLst>
          <pc:docMk/>
          <pc:sldMk cId="4218700919" sldId="495"/>
        </pc:sldMkLst>
      </pc:sldChg>
      <pc:sldChg chg="del">
        <pc:chgData name="Hao LIU" userId="3c201fea-61c1-45d2-8334-de12aa4fe61d" providerId="ADAL" clId="{8717F677-2E13-FC44-9B70-F3DC229BA3F7}" dt="2024-05-03T18:47:11.599" v="4143" actId="2696"/>
        <pc:sldMkLst>
          <pc:docMk/>
          <pc:sldMk cId="2505305701" sldId="496"/>
        </pc:sldMkLst>
      </pc:sldChg>
      <pc:sldChg chg="del">
        <pc:chgData name="Hao LIU" userId="3c201fea-61c1-45d2-8334-de12aa4fe61d" providerId="ADAL" clId="{8717F677-2E13-FC44-9B70-F3DC229BA3F7}" dt="2024-05-03T18:47:12.397" v="4144" actId="2696"/>
        <pc:sldMkLst>
          <pc:docMk/>
          <pc:sldMk cId="879978450" sldId="497"/>
        </pc:sldMkLst>
      </pc:sldChg>
      <pc:sldChg chg="del">
        <pc:chgData name="Hao LIU" userId="3c201fea-61c1-45d2-8334-de12aa4fe61d" providerId="ADAL" clId="{8717F677-2E13-FC44-9B70-F3DC229BA3F7}" dt="2024-05-03T18:47:13.725" v="4145" actId="2696"/>
        <pc:sldMkLst>
          <pc:docMk/>
          <pc:sldMk cId="4292460305" sldId="498"/>
        </pc:sldMkLst>
      </pc:sldChg>
      <pc:sldChg chg="del">
        <pc:chgData name="Hao LIU" userId="3c201fea-61c1-45d2-8334-de12aa4fe61d" providerId="ADAL" clId="{8717F677-2E13-FC44-9B70-F3DC229BA3F7}" dt="2024-05-03T19:28:55.810" v="5096" actId="2696"/>
        <pc:sldMkLst>
          <pc:docMk/>
          <pc:sldMk cId="636503407" sldId="499"/>
        </pc:sldMkLst>
      </pc:sldChg>
      <pc:sldChg chg="del">
        <pc:chgData name="Hao LIU" userId="3c201fea-61c1-45d2-8334-de12aa4fe61d" providerId="ADAL" clId="{8717F677-2E13-FC44-9B70-F3DC229BA3F7}" dt="2024-05-03T19:28:56.274" v="5097" actId="2696"/>
        <pc:sldMkLst>
          <pc:docMk/>
          <pc:sldMk cId="975435705" sldId="500"/>
        </pc:sldMkLst>
      </pc:sldChg>
      <pc:sldChg chg="del">
        <pc:chgData name="Hao LIU" userId="3c201fea-61c1-45d2-8334-de12aa4fe61d" providerId="ADAL" clId="{8717F677-2E13-FC44-9B70-F3DC229BA3F7}" dt="2024-05-03T19:28:58.156" v="5098" actId="2696"/>
        <pc:sldMkLst>
          <pc:docMk/>
          <pc:sldMk cId="3852661631" sldId="501"/>
        </pc:sldMkLst>
      </pc:sldChg>
      <pc:sldChg chg="del">
        <pc:chgData name="Hao LIU" userId="3c201fea-61c1-45d2-8334-de12aa4fe61d" providerId="ADAL" clId="{8717F677-2E13-FC44-9B70-F3DC229BA3F7}" dt="2024-05-03T19:28:58.344" v="5099" actId="2696"/>
        <pc:sldMkLst>
          <pc:docMk/>
          <pc:sldMk cId="3344724870" sldId="502"/>
        </pc:sldMkLst>
      </pc:sldChg>
      <pc:sldChg chg="del">
        <pc:chgData name="Hao LIU" userId="3c201fea-61c1-45d2-8334-de12aa4fe61d" providerId="ADAL" clId="{8717F677-2E13-FC44-9B70-F3DC229BA3F7}" dt="2024-05-03T19:28:58.890" v="5100" actId="2696"/>
        <pc:sldMkLst>
          <pc:docMk/>
          <pc:sldMk cId="534404700" sldId="503"/>
        </pc:sldMkLst>
      </pc:sldChg>
      <pc:sldChg chg="del">
        <pc:chgData name="Hao LIU" userId="3c201fea-61c1-45d2-8334-de12aa4fe61d" providerId="ADAL" clId="{8717F677-2E13-FC44-9B70-F3DC229BA3F7}" dt="2024-05-03T19:28:59.665" v="5101" actId="2696"/>
        <pc:sldMkLst>
          <pc:docMk/>
          <pc:sldMk cId="2970908708" sldId="504"/>
        </pc:sldMkLst>
      </pc:sldChg>
      <pc:sldChg chg="del">
        <pc:chgData name="Hao LIU" userId="3c201fea-61c1-45d2-8334-de12aa4fe61d" providerId="ADAL" clId="{8717F677-2E13-FC44-9B70-F3DC229BA3F7}" dt="2024-05-03T19:07:08.542" v="4856" actId="2696"/>
        <pc:sldMkLst>
          <pc:docMk/>
          <pc:sldMk cId="2862564265" sldId="506"/>
        </pc:sldMkLst>
      </pc:sldChg>
      <pc:sldChg chg="del">
        <pc:chgData name="Hao LIU" userId="3c201fea-61c1-45d2-8334-de12aa4fe61d" providerId="ADAL" clId="{8717F677-2E13-FC44-9B70-F3DC229BA3F7}" dt="2024-05-03T19:29:00.089" v="5102" actId="2696"/>
        <pc:sldMkLst>
          <pc:docMk/>
          <pc:sldMk cId="2554687339" sldId="508"/>
        </pc:sldMkLst>
      </pc:sldChg>
      <pc:sldChg chg="modSp mod modAnim">
        <pc:chgData name="Hao LIU" userId="3c201fea-61c1-45d2-8334-de12aa4fe61d" providerId="ADAL" clId="{8717F677-2E13-FC44-9B70-F3DC229BA3F7}" dt="2024-05-14T13:56:22.097" v="5751" actId="207"/>
        <pc:sldMkLst>
          <pc:docMk/>
          <pc:sldMk cId="2782089400" sldId="512"/>
        </pc:sldMkLst>
        <pc:spChg chg="mod">
          <ac:chgData name="Hao LIU" userId="3c201fea-61c1-45d2-8334-de12aa4fe61d" providerId="ADAL" clId="{8717F677-2E13-FC44-9B70-F3DC229BA3F7}" dt="2024-05-11T12:54:32.637" v="5734" actId="20577"/>
          <ac:spMkLst>
            <pc:docMk/>
            <pc:sldMk cId="2782089400" sldId="512"/>
            <ac:spMk id="3" creationId="{7022A938-E44F-0EC7-F59E-D6BEF858CB19}"/>
          </ac:spMkLst>
        </pc:spChg>
        <pc:spChg chg="mod">
          <ac:chgData name="Hao LIU" userId="3c201fea-61c1-45d2-8334-de12aa4fe61d" providerId="ADAL" clId="{8717F677-2E13-FC44-9B70-F3DC229BA3F7}" dt="2024-05-14T13:56:10.726" v="5750" actId="207"/>
          <ac:spMkLst>
            <pc:docMk/>
            <pc:sldMk cId="2782089400" sldId="512"/>
            <ac:spMk id="14" creationId="{E2B24803-1B5B-76F0-CBEF-E36D84CFAECD}"/>
          </ac:spMkLst>
        </pc:spChg>
        <pc:spChg chg="mod">
          <ac:chgData name="Hao LIU" userId="3c201fea-61c1-45d2-8334-de12aa4fe61d" providerId="ADAL" clId="{8717F677-2E13-FC44-9B70-F3DC229BA3F7}" dt="2024-05-14T13:56:22.097" v="5751" actId="207"/>
          <ac:spMkLst>
            <pc:docMk/>
            <pc:sldMk cId="2782089400" sldId="512"/>
            <ac:spMk id="16" creationId="{93028F32-8E76-188F-879E-6A2A30FC4A0D}"/>
          </ac:spMkLst>
        </pc:spChg>
      </pc:sldChg>
      <pc:sldChg chg="modSp mod">
        <pc:chgData name="Hao LIU" userId="3c201fea-61c1-45d2-8334-de12aa4fe61d" providerId="ADAL" clId="{8717F677-2E13-FC44-9B70-F3DC229BA3F7}" dt="2024-05-14T13:56:39.521" v="5752" actId="207"/>
        <pc:sldMkLst>
          <pc:docMk/>
          <pc:sldMk cId="1181528778" sldId="513"/>
        </pc:sldMkLst>
        <pc:spChg chg="mod">
          <ac:chgData name="Hao LIU" userId="3c201fea-61c1-45d2-8334-de12aa4fe61d" providerId="ADAL" clId="{8717F677-2E13-FC44-9B70-F3DC229BA3F7}" dt="2024-05-14T13:56:39.521" v="5752" actId="207"/>
          <ac:spMkLst>
            <pc:docMk/>
            <pc:sldMk cId="1181528778" sldId="513"/>
            <ac:spMk id="14" creationId="{E2B24803-1B5B-76F0-CBEF-E36D84CFAECD}"/>
          </ac:spMkLst>
        </pc:spChg>
        <pc:spChg chg="mod">
          <ac:chgData name="Hao LIU" userId="3c201fea-61c1-45d2-8334-de12aa4fe61d" providerId="ADAL" clId="{8717F677-2E13-FC44-9B70-F3DC229BA3F7}" dt="2024-05-14T13:56:39.521" v="5752" actId="207"/>
          <ac:spMkLst>
            <pc:docMk/>
            <pc:sldMk cId="1181528778" sldId="513"/>
            <ac:spMk id="16" creationId="{93028F32-8E76-188F-879E-6A2A30FC4A0D}"/>
          </ac:spMkLst>
        </pc:spChg>
      </pc:sldChg>
      <pc:sldChg chg="modSp mod modAnim">
        <pc:chgData name="Hao LIU" userId="3c201fea-61c1-45d2-8334-de12aa4fe61d" providerId="ADAL" clId="{8717F677-2E13-FC44-9B70-F3DC229BA3F7}" dt="2024-05-14T13:59:31.668" v="5757" actId="207"/>
        <pc:sldMkLst>
          <pc:docMk/>
          <pc:sldMk cId="3361630019" sldId="514"/>
        </pc:sldMkLst>
        <pc:spChg chg="mod">
          <ac:chgData name="Hao LIU" userId="3c201fea-61c1-45d2-8334-de12aa4fe61d" providerId="ADAL" clId="{8717F677-2E13-FC44-9B70-F3DC229BA3F7}" dt="2024-05-14T13:59:31.668" v="5757" actId="207"/>
          <ac:spMkLst>
            <pc:docMk/>
            <pc:sldMk cId="3361630019" sldId="514"/>
            <ac:spMk id="2" creationId="{3EC30DAF-C6FA-7B41-FFF0-769D7CA1FDFC}"/>
          </ac:spMkLst>
        </pc:spChg>
        <pc:spChg chg="mod">
          <ac:chgData name="Hao LIU" userId="3c201fea-61c1-45d2-8334-de12aa4fe61d" providerId="ADAL" clId="{8717F677-2E13-FC44-9B70-F3DC229BA3F7}" dt="2024-05-11T12:54:48.209" v="5736" actId="20577"/>
          <ac:spMkLst>
            <pc:docMk/>
            <pc:sldMk cId="3361630019" sldId="514"/>
            <ac:spMk id="3" creationId="{7022A938-E44F-0EC7-F59E-D6BEF858CB19}"/>
          </ac:spMkLst>
        </pc:spChg>
        <pc:spChg chg="mod">
          <ac:chgData name="Hao LIU" userId="3c201fea-61c1-45d2-8334-de12aa4fe61d" providerId="ADAL" clId="{8717F677-2E13-FC44-9B70-F3DC229BA3F7}" dt="2024-05-14T13:59:31.668" v="5757" actId="207"/>
          <ac:spMkLst>
            <pc:docMk/>
            <pc:sldMk cId="3361630019" sldId="514"/>
            <ac:spMk id="5" creationId="{52BB669D-281E-6B4C-BDC7-2C37D8F25A30}"/>
          </ac:spMkLst>
        </pc:spChg>
        <pc:spChg chg="mod">
          <ac:chgData name="Hao LIU" userId="3c201fea-61c1-45d2-8334-de12aa4fe61d" providerId="ADAL" clId="{8717F677-2E13-FC44-9B70-F3DC229BA3F7}" dt="2024-05-14T13:59:31.668" v="5757" actId="207"/>
          <ac:spMkLst>
            <pc:docMk/>
            <pc:sldMk cId="3361630019" sldId="514"/>
            <ac:spMk id="6" creationId="{7CEE9547-6FC5-F479-9135-FBE422CAA95B}"/>
          </ac:spMkLst>
        </pc:spChg>
        <pc:spChg chg="mod">
          <ac:chgData name="Hao LIU" userId="3c201fea-61c1-45d2-8334-de12aa4fe61d" providerId="ADAL" clId="{8717F677-2E13-FC44-9B70-F3DC229BA3F7}" dt="2024-05-14T13:57:15.377" v="5753" actId="207"/>
          <ac:spMkLst>
            <pc:docMk/>
            <pc:sldMk cId="3361630019" sldId="514"/>
            <ac:spMk id="14" creationId="{E2B24803-1B5B-76F0-CBEF-E36D84CFAECD}"/>
          </ac:spMkLst>
        </pc:spChg>
        <pc:spChg chg="mod">
          <ac:chgData name="Hao LIU" userId="3c201fea-61c1-45d2-8334-de12aa4fe61d" providerId="ADAL" clId="{8717F677-2E13-FC44-9B70-F3DC229BA3F7}" dt="2024-05-14T13:57:15.377" v="5753" actId="207"/>
          <ac:spMkLst>
            <pc:docMk/>
            <pc:sldMk cId="3361630019" sldId="514"/>
            <ac:spMk id="16" creationId="{93028F32-8E76-188F-879E-6A2A30FC4A0D}"/>
          </ac:spMkLst>
        </pc:spChg>
        <pc:spChg chg="mod">
          <ac:chgData name="Hao LIU" userId="3c201fea-61c1-45d2-8334-de12aa4fe61d" providerId="ADAL" clId="{8717F677-2E13-FC44-9B70-F3DC229BA3F7}" dt="2024-05-14T13:59:31.668" v="5757" actId="207"/>
          <ac:spMkLst>
            <pc:docMk/>
            <pc:sldMk cId="3361630019" sldId="514"/>
            <ac:spMk id="18" creationId="{B1630B9E-4842-8AE1-FBDF-7285843C40D8}"/>
          </ac:spMkLst>
        </pc:spChg>
        <pc:spChg chg="mod">
          <ac:chgData name="Hao LIU" userId="3c201fea-61c1-45d2-8334-de12aa4fe61d" providerId="ADAL" clId="{8717F677-2E13-FC44-9B70-F3DC229BA3F7}" dt="2024-05-14T13:57:21.116" v="5754" actId="207"/>
          <ac:spMkLst>
            <pc:docMk/>
            <pc:sldMk cId="3361630019" sldId="514"/>
            <ac:spMk id="19" creationId="{0798AFF8-BF39-A7C1-E0FC-AB8551F78CD4}"/>
          </ac:spMkLst>
        </pc:spChg>
        <pc:spChg chg="mod">
          <ac:chgData name="Hao LIU" userId="3c201fea-61c1-45d2-8334-de12aa4fe61d" providerId="ADAL" clId="{8717F677-2E13-FC44-9B70-F3DC229BA3F7}" dt="2024-05-14T13:59:31.668" v="5757" actId="207"/>
          <ac:spMkLst>
            <pc:docMk/>
            <pc:sldMk cId="3361630019" sldId="514"/>
            <ac:spMk id="22" creationId="{9D192A33-0006-9AC3-FBD3-51C494F95D33}"/>
          </ac:spMkLst>
        </pc:spChg>
        <pc:spChg chg="mod">
          <ac:chgData name="Hao LIU" userId="3c201fea-61c1-45d2-8334-de12aa4fe61d" providerId="ADAL" clId="{8717F677-2E13-FC44-9B70-F3DC229BA3F7}" dt="2024-05-14T13:59:31.668" v="5757" actId="207"/>
          <ac:spMkLst>
            <pc:docMk/>
            <pc:sldMk cId="3361630019" sldId="514"/>
            <ac:spMk id="24" creationId="{DADDCCC1-7087-AD7B-A404-19512C04B5EA}"/>
          </ac:spMkLst>
        </pc:spChg>
        <pc:spChg chg="mod">
          <ac:chgData name="Hao LIU" userId="3c201fea-61c1-45d2-8334-de12aa4fe61d" providerId="ADAL" clId="{8717F677-2E13-FC44-9B70-F3DC229BA3F7}" dt="2024-05-14T13:59:31.668" v="5757" actId="207"/>
          <ac:spMkLst>
            <pc:docMk/>
            <pc:sldMk cId="3361630019" sldId="514"/>
            <ac:spMk id="39" creationId="{0E77326A-8967-FCDC-0251-9BDE97B700C4}"/>
          </ac:spMkLst>
        </pc:spChg>
        <pc:spChg chg="mod">
          <ac:chgData name="Hao LIU" userId="3c201fea-61c1-45d2-8334-de12aa4fe61d" providerId="ADAL" clId="{8717F677-2E13-FC44-9B70-F3DC229BA3F7}" dt="2024-05-14T13:57:21.116" v="5754" actId="207"/>
          <ac:spMkLst>
            <pc:docMk/>
            <pc:sldMk cId="3361630019" sldId="514"/>
            <ac:spMk id="41" creationId="{CFA03FF9-CDC3-012B-B04C-5A385106B964}"/>
          </ac:spMkLst>
        </pc:spChg>
        <pc:spChg chg="mod">
          <ac:chgData name="Hao LIU" userId="3c201fea-61c1-45d2-8334-de12aa4fe61d" providerId="ADAL" clId="{8717F677-2E13-FC44-9B70-F3DC229BA3F7}" dt="2024-05-14T13:57:52.363" v="5755" actId="207"/>
          <ac:spMkLst>
            <pc:docMk/>
            <pc:sldMk cId="3361630019" sldId="514"/>
            <ac:spMk id="86" creationId="{3557344D-405C-353A-A0DE-720ECA6793BF}"/>
          </ac:spMkLst>
        </pc:spChg>
        <pc:spChg chg="mod">
          <ac:chgData name="Hao LIU" userId="3c201fea-61c1-45d2-8334-de12aa4fe61d" providerId="ADAL" clId="{8717F677-2E13-FC44-9B70-F3DC229BA3F7}" dt="2024-05-14T13:57:55.656" v="5756" actId="207"/>
          <ac:spMkLst>
            <pc:docMk/>
            <pc:sldMk cId="3361630019" sldId="514"/>
            <ac:spMk id="88" creationId="{AB9D5952-8052-5DE0-8382-D343362E050F}"/>
          </ac:spMkLst>
        </pc:spChg>
      </pc:sldChg>
      <pc:sldChg chg="modSp add mod modNotesTx">
        <pc:chgData name="Hao LIU" userId="3c201fea-61c1-45d2-8334-de12aa4fe61d" providerId="ADAL" clId="{8717F677-2E13-FC44-9B70-F3DC229BA3F7}" dt="2024-05-14T15:12:19.181" v="7850" actId="20577"/>
        <pc:sldMkLst>
          <pc:docMk/>
          <pc:sldMk cId="1925456614" sldId="516"/>
        </pc:sldMkLst>
        <pc:spChg chg="mod">
          <ac:chgData name="Hao LIU" userId="3c201fea-61c1-45d2-8334-de12aa4fe61d" providerId="ADAL" clId="{8717F677-2E13-FC44-9B70-F3DC229BA3F7}" dt="2024-05-03T15:42:04.405" v="1589" actId="20577"/>
          <ac:spMkLst>
            <pc:docMk/>
            <pc:sldMk cId="1925456614" sldId="516"/>
            <ac:spMk id="2" creationId="{29C16D7C-F946-356E-0D76-5125CCC43C40}"/>
          </ac:spMkLst>
        </pc:spChg>
        <pc:spChg chg="mod">
          <ac:chgData name="Hao LIU" userId="3c201fea-61c1-45d2-8334-de12aa4fe61d" providerId="ADAL" clId="{8717F677-2E13-FC44-9B70-F3DC229BA3F7}" dt="2024-05-03T16:54:40.905" v="2770" actId="20577"/>
          <ac:spMkLst>
            <pc:docMk/>
            <pc:sldMk cId="1925456614" sldId="516"/>
            <ac:spMk id="3" creationId="{7022A938-E44F-0EC7-F59E-D6BEF858CB19}"/>
          </ac:spMkLst>
        </pc:spChg>
      </pc:sldChg>
      <pc:sldChg chg="addSp delSp modSp add mod modAnim modNotesTx">
        <pc:chgData name="Hao LIU" userId="3c201fea-61c1-45d2-8334-de12aa4fe61d" providerId="ADAL" clId="{8717F677-2E13-FC44-9B70-F3DC229BA3F7}" dt="2024-05-14T15:34:03.492" v="9488" actId="20577"/>
        <pc:sldMkLst>
          <pc:docMk/>
          <pc:sldMk cId="749326593" sldId="517"/>
        </pc:sldMkLst>
        <pc:spChg chg="mod">
          <ac:chgData name="Hao LIU" userId="3c201fea-61c1-45d2-8334-de12aa4fe61d" providerId="ADAL" clId="{8717F677-2E13-FC44-9B70-F3DC229BA3F7}" dt="2024-05-03T15:42:13.863" v="1597" actId="20577"/>
          <ac:spMkLst>
            <pc:docMk/>
            <pc:sldMk cId="749326593" sldId="517"/>
            <ac:spMk id="2" creationId="{29C16D7C-F946-356E-0D76-5125CCC43C40}"/>
          </ac:spMkLst>
        </pc:spChg>
        <pc:spChg chg="mod">
          <ac:chgData name="Hao LIU" userId="3c201fea-61c1-45d2-8334-de12aa4fe61d" providerId="ADAL" clId="{8717F677-2E13-FC44-9B70-F3DC229BA3F7}" dt="2024-05-03T17:53:26.366" v="3719" actId="20577"/>
          <ac:spMkLst>
            <pc:docMk/>
            <pc:sldMk cId="749326593" sldId="517"/>
            <ac:spMk id="3" creationId="{7022A938-E44F-0EC7-F59E-D6BEF858CB19}"/>
          </ac:spMkLst>
        </pc:spChg>
        <pc:spChg chg="add mod">
          <ac:chgData name="Hao LIU" userId="3c201fea-61c1-45d2-8334-de12aa4fe61d" providerId="ADAL" clId="{8717F677-2E13-FC44-9B70-F3DC229BA3F7}" dt="2024-05-03T15:58:43.776" v="1713" actId="1076"/>
          <ac:spMkLst>
            <pc:docMk/>
            <pc:sldMk cId="749326593" sldId="517"/>
            <ac:spMk id="6" creationId="{69951276-4CBE-13F5-2185-C5F8C5700F4D}"/>
          </ac:spMkLst>
        </pc:spChg>
        <pc:spChg chg="add del mod">
          <ac:chgData name="Hao LIU" userId="3c201fea-61c1-45d2-8334-de12aa4fe61d" providerId="ADAL" clId="{8717F677-2E13-FC44-9B70-F3DC229BA3F7}" dt="2024-05-03T15:49:49.890" v="1642" actId="478"/>
          <ac:spMkLst>
            <pc:docMk/>
            <pc:sldMk cId="749326593" sldId="517"/>
            <ac:spMk id="7" creationId="{F8DE8C65-9CED-0516-6F88-CB8A7E2D569F}"/>
          </ac:spMkLst>
        </pc:spChg>
        <pc:spChg chg="add del mod">
          <ac:chgData name="Hao LIU" userId="3c201fea-61c1-45d2-8334-de12aa4fe61d" providerId="ADAL" clId="{8717F677-2E13-FC44-9B70-F3DC229BA3F7}" dt="2024-05-03T15:52:47.172" v="1673" actId="478"/>
          <ac:spMkLst>
            <pc:docMk/>
            <pc:sldMk cId="749326593" sldId="517"/>
            <ac:spMk id="8" creationId="{FCC782BF-723F-86EC-55F1-B10F83F2DE4A}"/>
          </ac:spMkLst>
        </pc:spChg>
        <pc:spChg chg="add del mod">
          <ac:chgData name="Hao LIU" userId="3c201fea-61c1-45d2-8334-de12aa4fe61d" providerId="ADAL" clId="{8717F677-2E13-FC44-9B70-F3DC229BA3F7}" dt="2024-05-03T15:48:41.384" v="1636" actId="478"/>
          <ac:spMkLst>
            <pc:docMk/>
            <pc:sldMk cId="749326593" sldId="517"/>
            <ac:spMk id="9" creationId="{29E4E6D0-818D-A4BD-97E6-670ED94E2A70}"/>
          </ac:spMkLst>
        </pc:spChg>
        <pc:spChg chg="add del mod">
          <ac:chgData name="Hao LIU" userId="3c201fea-61c1-45d2-8334-de12aa4fe61d" providerId="ADAL" clId="{8717F677-2E13-FC44-9B70-F3DC229BA3F7}" dt="2024-05-03T15:49:53.197" v="1643" actId="478"/>
          <ac:spMkLst>
            <pc:docMk/>
            <pc:sldMk cId="749326593" sldId="517"/>
            <ac:spMk id="10" creationId="{D3B5A1E2-7F13-9D4A-43BB-8FA8B2708CB2}"/>
          </ac:spMkLst>
        </pc:spChg>
        <pc:spChg chg="add del mod">
          <ac:chgData name="Hao LIU" userId="3c201fea-61c1-45d2-8334-de12aa4fe61d" providerId="ADAL" clId="{8717F677-2E13-FC44-9B70-F3DC229BA3F7}" dt="2024-05-03T15:52:53.855" v="1674" actId="478"/>
          <ac:spMkLst>
            <pc:docMk/>
            <pc:sldMk cId="749326593" sldId="517"/>
            <ac:spMk id="11" creationId="{1FA7895E-C37B-81B6-C4E4-2EE74FF32D59}"/>
          </ac:spMkLst>
        </pc:spChg>
        <pc:spChg chg="add mod">
          <ac:chgData name="Hao LIU" userId="3c201fea-61c1-45d2-8334-de12aa4fe61d" providerId="ADAL" clId="{8717F677-2E13-FC44-9B70-F3DC229BA3F7}" dt="2024-05-03T15:58:43.776" v="1713" actId="1076"/>
          <ac:spMkLst>
            <pc:docMk/>
            <pc:sldMk cId="749326593" sldId="517"/>
            <ac:spMk id="13" creationId="{B38962A0-21A8-F929-EBB8-566FB5F341C9}"/>
          </ac:spMkLst>
        </pc:spChg>
        <pc:spChg chg="add mod">
          <ac:chgData name="Hao LIU" userId="3c201fea-61c1-45d2-8334-de12aa4fe61d" providerId="ADAL" clId="{8717F677-2E13-FC44-9B70-F3DC229BA3F7}" dt="2024-05-03T15:58:43.776" v="1713" actId="1076"/>
          <ac:spMkLst>
            <pc:docMk/>
            <pc:sldMk cId="749326593" sldId="517"/>
            <ac:spMk id="15" creationId="{91B619FB-CAAF-1C6D-139B-E679A8822E40}"/>
          </ac:spMkLst>
        </pc:spChg>
        <pc:spChg chg="add del mod">
          <ac:chgData name="Hao LIU" userId="3c201fea-61c1-45d2-8334-de12aa4fe61d" providerId="ADAL" clId="{8717F677-2E13-FC44-9B70-F3DC229BA3F7}" dt="2024-05-03T16:03:31.403" v="1751" actId="478"/>
          <ac:spMkLst>
            <pc:docMk/>
            <pc:sldMk cId="749326593" sldId="517"/>
            <ac:spMk id="16" creationId="{16B4D4DA-1113-1EBD-0A41-C2F23F457CDE}"/>
          </ac:spMkLst>
        </pc:spChg>
        <pc:spChg chg="add del mod">
          <ac:chgData name="Hao LIU" userId="3c201fea-61c1-45d2-8334-de12aa4fe61d" providerId="ADAL" clId="{8717F677-2E13-FC44-9B70-F3DC229BA3F7}" dt="2024-05-03T16:04:14.427" v="1756" actId="478"/>
          <ac:spMkLst>
            <pc:docMk/>
            <pc:sldMk cId="749326593" sldId="517"/>
            <ac:spMk id="17" creationId="{5718ED14-08DD-66F0-D066-82A0B5B2C740}"/>
          </ac:spMkLst>
        </pc:spChg>
        <pc:spChg chg="add mod">
          <ac:chgData name="Hao LIU" userId="3c201fea-61c1-45d2-8334-de12aa4fe61d" providerId="ADAL" clId="{8717F677-2E13-FC44-9B70-F3DC229BA3F7}" dt="2024-05-03T15:58:43.776" v="1713" actId="1076"/>
          <ac:spMkLst>
            <pc:docMk/>
            <pc:sldMk cId="749326593" sldId="517"/>
            <ac:spMk id="18" creationId="{F3FAA798-75F4-3116-EA05-D18F3ADBF0D9}"/>
          </ac:spMkLst>
        </pc:spChg>
        <pc:spChg chg="add mod">
          <ac:chgData name="Hao LIU" userId="3c201fea-61c1-45d2-8334-de12aa4fe61d" providerId="ADAL" clId="{8717F677-2E13-FC44-9B70-F3DC229BA3F7}" dt="2024-05-03T15:58:43.776" v="1713" actId="1076"/>
          <ac:spMkLst>
            <pc:docMk/>
            <pc:sldMk cId="749326593" sldId="517"/>
            <ac:spMk id="19" creationId="{38F81ED6-4CB6-2D5D-A6C8-B15068477678}"/>
          </ac:spMkLst>
        </pc:spChg>
        <pc:spChg chg="add mod">
          <ac:chgData name="Hao LIU" userId="3c201fea-61c1-45d2-8334-de12aa4fe61d" providerId="ADAL" clId="{8717F677-2E13-FC44-9B70-F3DC229BA3F7}" dt="2024-05-03T15:58:43.776" v="1713" actId="1076"/>
          <ac:spMkLst>
            <pc:docMk/>
            <pc:sldMk cId="749326593" sldId="517"/>
            <ac:spMk id="43" creationId="{9F539719-346B-8D24-3BB3-9AC35FF1CC08}"/>
          </ac:spMkLst>
        </pc:spChg>
        <pc:spChg chg="add mod">
          <ac:chgData name="Hao LIU" userId="3c201fea-61c1-45d2-8334-de12aa4fe61d" providerId="ADAL" clId="{8717F677-2E13-FC44-9B70-F3DC229BA3F7}" dt="2024-05-03T16:02:49.602" v="1750" actId="1076"/>
          <ac:spMkLst>
            <pc:docMk/>
            <pc:sldMk cId="749326593" sldId="517"/>
            <ac:spMk id="62" creationId="{DF250B0F-1802-9C32-968F-D3AB256683F0}"/>
          </ac:spMkLst>
        </pc:spChg>
        <pc:spChg chg="add mod">
          <ac:chgData name="Hao LIU" userId="3c201fea-61c1-45d2-8334-de12aa4fe61d" providerId="ADAL" clId="{8717F677-2E13-FC44-9B70-F3DC229BA3F7}" dt="2024-05-03T16:04:07.988" v="1755" actId="14100"/>
          <ac:spMkLst>
            <pc:docMk/>
            <pc:sldMk cId="749326593" sldId="517"/>
            <ac:spMk id="63" creationId="{E75D9BEF-30A0-A727-9C2C-7FE7342B425A}"/>
          </ac:spMkLst>
        </pc:spChg>
        <pc:spChg chg="add mod">
          <ac:chgData name="Hao LIU" userId="3c201fea-61c1-45d2-8334-de12aa4fe61d" providerId="ADAL" clId="{8717F677-2E13-FC44-9B70-F3DC229BA3F7}" dt="2024-05-03T16:05:56.007" v="1788" actId="1076"/>
          <ac:spMkLst>
            <pc:docMk/>
            <pc:sldMk cId="749326593" sldId="517"/>
            <ac:spMk id="64" creationId="{6A89B919-4339-FE4B-C30B-E5BD96B70822}"/>
          </ac:spMkLst>
        </pc:spChg>
        <pc:spChg chg="add mod">
          <ac:chgData name="Hao LIU" userId="3c201fea-61c1-45d2-8334-de12aa4fe61d" providerId="ADAL" clId="{8717F677-2E13-FC44-9B70-F3DC229BA3F7}" dt="2024-05-03T16:05:24.680" v="1785" actId="1076"/>
          <ac:spMkLst>
            <pc:docMk/>
            <pc:sldMk cId="749326593" sldId="517"/>
            <ac:spMk id="65" creationId="{ABD47863-EA71-F24E-C7CE-AB82C34DAF56}"/>
          </ac:spMkLst>
        </pc:spChg>
        <pc:spChg chg="add mod">
          <ac:chgData name="Hao LIU" userId="3c201fea-61c1-45d2-8334-de12aa4fe61d" providerId="ADAL" clId="{8717F677-2E13-FC44-9B70-F3DC229BA3F7}" dt="2024-05-03T16:05:16.504" v="1782" actId="1037"/>
          <ac:spMkLst>
            <pc:docMk/>
            <pc:sldMk cId="749326593" sldId="517"/>
            <ac:spMk id="66" creationId="{A4A39227-A649-FA9D-312A-462227EC0DD4}"/>
          </ac:spMkLst>
        </pc:spChg>
        <pc:spChg chg="add mod">
          <ac:chgData name="Hao LIU" userId="3c201fea-61c1-45d2-8334-de12aa4fe61d" providerId="ADAL" clId="{8717F677-2E13-FC44-9B70-F3DC229BA3F7}" dt="2024-05-03T16:06:01.857" v="1789" actId="1076"/>
          <ac:spMkLst>
            <pc:docMk/>
            <pc:sldMk cId="749326593" sldId="517"/>
            <ac:spMk id="67" creationId="{D44C9856-41B3-DEE9-B6EC-79F2C45F3DCE}"/>
          </ac:spMkLst>
        </pc:spChg>
        <pc:spChg chg="add mod">
          <ac:chgData name="Hao LIU" userId="3c201fea-61c1-45d2-8334-de12aa4fe61d" providerId="ADAL" clId="{8717F677-2E13-FC44-9B70-F3DC229BA3F7}" dt="2024-05-03T16:06:20.080" v="1796" actId="1035"/>
          <ac:spMkLst>
            <pc:docMk/>
            <pc:sldMk cId="749326593" sldId="517"/>
            <ac:spMk id="68" creationId="{7254500A-04EA-E262-B125-AF13571D78D4}"/>
          </ac:spMkLst>
        </pc:spChg>
        <pc:spChg chg="add mod">
          <ac:chgData name="Hao LIU" userId="3c201fea-61c1-45d2-8334-de12aa4fe61d" providerId="ADAL" clId="{8717F677-2E13-FC44-9B70-F3DC229BA3F7}" dt="2024-05-03T16:06:45.891" v="1805" actId="1076"/>
          <ac:spMkLst>
            <pc:docMk/>
            <pc:sldMk cId="749326593" sldId="517"/>
            <ac:spMk id="69" creationId="{1075FCA5-F9EE-5871-44D9-FA280ABE0185}"/>
          </ac:spMkLst>
        </pc:spChg>
        <pc:spChg chg="add mod">
          <ac:chgData name="Hao LIU" userId="3c201fea-61c1-45d2-8334-de12aa4fe61d" providerId="ADAL" clId="{8717F677-2E13-FC44-9B70-F3DC229BA3F7}" dt="2024-05-03T16:06:30.881" v="1800" actId="1076"/>
          <ac:spMkLst>
            <pc:docMk/>
            <pc:sldMk cId="749326593" sldId="517"/>
            <ac:spMk id="70" creationId="{BEF38166-2A96-2C71-A695-BA20457FBE3A}"/>
          </ac:spMkLst>
        </pc:spChg>
        <pc:graphicFrameChg chg="add mod modGraphic">
          <ac:chgData name="Hao LIU" userId="3c201fea-61c1-45d2-8334-de12aa4fe61d" providerId="ADAL" clId="{8717F677-2E13-FC44-9B70-F3DC229BA3F7}" dt="2024-05-03T17:53:20.511" v="3714" actId="20577"/>
          <ac:graphicFrameMkLst>
            <pc:docMk/>
            <pc:sldMk cId="749326593" sldId="517"/>
            <ac:graphicFrameMk id="5" creationId="{FFF3468C-F1FF-AC5B-E35F-52734FA97988}"/>
          </ac:graphicFrameMkLst>
        </pc:graphicFrameChg>
        <pc:cxnChg chg="add mod">
          <ac:chgData name="Hao LIU" userId="3c201fea-61c1-45d2-8334-de12aa4fe61d" providerId="ADAL" clId="{8717F677-2E13-FC44-9B70-F3DC229BA3F7}" dt="2024-05-03T15:58:43.776" v="1713" actId="1076"/>
          <ac:cxnSpMkLst>
            <pc:docMk/>
            <pc:sldMk cId="749326593" sldId="517"/>
            <ac:cxnSpMk id="12" creationId="{3C514A6B-2109-8801-1B0B-CF621DC09308}"/>
          </ac:cxnSpMkLst>
        </pc:cxnChg>
        <pc:cxnChg chg="add mod">
          <ac:chgData name="Hao LIU" userId="3c201fea-61c1-45d2-8334-de12aa4fe61d" providerId="ADAL" clId="{8717F677-2E13-FC44-9B70-F3DC229BA3F7}" dt="2024-05-03T15:58:43.776" v="1713" actId="1076"/>
          <ac:cxnSpMkLst>
            <pc:docMk/>
            <pc:sldMk cId="749326593" sldId="517"/>
            <ac:cxnSpMk id="14" creationId="{65291999-4114-2C67-A2D7-2EF08BCAB08A}"/>
          </ac:cxnSpMkLst>
        </pc:cxnChg>
        <pc:cxnChg chg="add mod">
          <ac:chgData name="Hao LIU" userId="3c201fea-61c1-45d2-8334-de12aa4fe61d" providerId="ADAL" clId="{8717F677-2E13-FC44-9B70-F3DC229BA3F7}" dt="2024-05-03T15:58:43.776" v="1713" actId="1076"/>
          <ac:cxnSpMkLst>
            <pc:docMk/>
            <pc:sldMk cId="749326593" sldId="517"/>
            <ac:cxnSpMk id="20" creationId="{0182AECD-E8CA-47A7-9CBF-FF9102D834CE}"/>
          </ac:cxnSpMkLst>
        </pc:cxnChg>
        <pc:cxnChg chg="add del mod">
          <ac:chgData name="Hao LIU" userId="3c201fea-61c1-45d2-8334-de12aa4fe61d" providerId="ADAL" clId="{8717F677-2E13-FC44-9B70-F3DC229BA3F7}" dt="2024-05-03T15:49:55.838" v="1644" actId="478"/>
          <ac:cxnSpMkLst>
            <pc:docMk/>
            <pc:sldMk cId="749326593" sldId="517"/>
            <ac:cxnSpMk id="21" creationId="{809D4DA8-0BAB-9DC1-861F-D8F716B06A7F}"/>
          </ac:cxnSpMkLst>
        </pc:cxnChg>
      </pc:sldChg>
      <pc:sldChg chg="modSp add mod modNotesTx">
        <pc:chgData name="Hao LIU" userId="3c201fea-61c1-45d2-8334-de12aa4fe61d" providerId="ADAL" clId="{8717F677-2E13-FC44-9B70-F3DC229BA3F7}" dt="2024-05-14T15:35:44.175" v="9503" actId="20577"/>
        <pc:sldMkLst>
          <pc:docMk/>
          <pc:sldMk cId="74174652" sldId="518"/>
        </pc:sldMkLst>
        <pc:spChg chg="mod">
          <ac:chgData name="Hao LIU" userId="3c201fea-61c1-45d2-8334-de12aa4fe61d" providerId="ADAL" clId="{8717F677-2E13-FC44-9B70-F3DC229BA3F7}" dt="2024-05-03T16:37:10.109" v="2247"/>
          <ac:spMkLst>
            <pc:docMk/>
            <pc:sldMk cId="74174652" sldId="518"/>
            <ac:spMk id="2" creationId="{29C16D7C-F946-356E-0D76-5125CCC43C40}"/>
          </ac:spMkLst>
        </pc:spChg>
        <pc:spChg chg="mod">
          <ac:chgData name="Hao LIU" userId="3c201fea-61c1-45d2-8334-de12aa4fe61d" providerId="ADAL" clId="{8717F677-2E13-FC44-9B70-F3DC229BA3F7}" dt="2024-05-14T15:08:43.359" v="7761" actId="20577"/>
          <ac:spMkLst>
            <pc:docMk/>
            <pc:sldMk cId="74174652" sldId="518"/>
            <ac:spMk id="3" creationId="{7022A938-E44F-0EC7-F59E-D6BEF858CB19}"/>
          </ac:spMkLst>
        </pc:spChg>
      </pc:sldChg>
      <pc:sldChg chg="addSp delSp modSp add mod modAnim modNotesTx">
        <pc:chgData name="Hao LIU" userId="3c201fea-61c1-45d2-8334-de12aa4fe61d" providerId="ADAL" clId="{8717F677-2E13-FC44-9B70-F3DC229BA3F7}" dt="2024-05-14T15:15:53.630" v="8481" actId="20577"/>
        <pc:sldMkLst>
          <pc:docMk/>
          <pc:sldMk cId="2107336745" sldId="519"/>
        </pc:sldMkLst>
        <pc:spChg chg="mod">
          <ac:chgData name="Hao LIU" userId="3c201fea-61c1-45d2-8334-de12aa4fe61d" providerId="ADAL" clId="{8717F677-2E13-FC44-9B70-F3DC229BA3F7}" dt="2024-05-03T16:55:40.401" v="2827" actId="20577"/>
          <ac:spMkLst>
            <pc:docMk/>
            <pc:sldMk cId="2107336745" sldId="519"/>
            <ac:spMk id="2" creationId="{29C16D7C-F946-356E-0D76-5125CCC43C40}"/>
          </ac:spMkLst>
        </pc:spChg>
        <pc:spChg chg="mod">
          <ac:chgData name="Hao LIU" userId="3c201fea-61c1-45d2-8334-de12aa4fe61d" providerId="ADAL" clId="{8717F677-2E13-FC44-9B70-F3DC229BA3F7}" dt="2024-05-09T03:46:20.561" v="5223" actId="20577"/>
          <ac:spMkLst>
            <pc:docMk/>
            <pc:sldMk cId="2107336745" sldId="519"/>
            <ac:spMk id="3" creationId="{7022A938-E44F-0EC7-F59E-D6BEF858CB19}"/>
          </ac:spMkLst>
        </pc:spChg>
        <pc:spChg chg="add del mod">
          <ac:chgData name="Hao LIU" userId="3c201fea-61c1-45d2-8334-de12aa4fe61d" providerId="ADAL" clId="{8717F677-2E13-FC44-9B70-F3DC229BA3F7}" dt="2024-05-03T17:13:53.096" v="3345"/>
          <ac:spMkLst>
            <pc:docMk/>
            <pc:sldMk cId="2107336745" sldId="519"/>
            <ac:spMk id="5" creationId="{EEC0DAFA-9F62-62CE-306E-1FD339F1FD86}"/>
          </ac:spMkLst>
        </pc:spChg>
        <pc:spChg chg="add mod">
          <ac:chgData name="Hao LIU" userId="3c201fea-61c1-45d2-8334-de12aa4fe61d" providerId="ADAL" clId="{8717F677-2E13-FC44-9B70-F3DC229BA3F7}" dt="2024-05-09T16:42:08.783" v="5718" actId="13822"/>
          <ac:spMkLst>
            <pc:docMk/>
            <pc:sldMk cId="2107336745" sldId="519"/>
            <ac:spMk id="6" creationId="{CA25A75E-5548-5361-72C9-56C675D452BC}"/>
          </ac:spMkLst>
        </pc:spChg>
        <pc:spChg chg="add mod">
          <ac:chgData name="Hao LIU" userId="3c201fea-61c1-45d2-8334-de12aa4fe61d" providerId="ADAL" clId="{8717F677-2E13-FC44-9B70-F3DC229BA3F7}" dt="2024-05-09T16:42:13.676" v="5719" actId="13822"/>
          <ac:spMkLst>
            <pc:docMk/>
            <pc:sldMk cId="2107336745" sldId="519"/>
            <ac:spMk id="7" creationId="{7B02D736-4D3F-7259-D5A4-917436ACDD3E}"/>
          </ac:spMkLst>
        </pc:spChg>
        <pc:spChg chg="add del mod">
          <ac:chgData name="Hao LIU" userId="3c201fea-61c1-45d2-8334-de12aa4fe61d" providerId="ADAL" clId="{8717F677-2E13-FC44-9B70-F3DC229BA3F7}" dt="2024-05-03T18:09:30.277" v="4064" actId="478"/>
          <ac:spMkLst>
            <pc:docMk/>
            <pc:sldMk cId="2107336745" sldId="519"/>
            <ac:spMk id="8" creationId="{991486E8-3FAD-9B2B-DA30-9F9AC6260A80}"/>
          </ac:spMkLst>
        </pc:spChg>
      </pc:sldChg>
      <pc:sldChg chg="addSp delSp modSp add mod modAnim modNotesTx">
        <pc:chgData name="Hao LIU" userId="3c201fea-61c1-45d2-8334-de12aa4fe61d" providerId="ADAL" clId="{8717F677-2E13-FC44-9B70-F3DC229BA3F7}" dt="2024-05-14T15:21:34.009" v="9357" actId="20577"/>
        <pc:sldMkLst>
          <pc:docMk/>
          <pc:sldMk cId="1281440724" sldId="520"/>
        </pc:sldMkLst>
        <pc:spChg chg="mod">
          <ac:chgData name="Hao LIU" userId="3c201fea-61c1-45d2-8334-de12aa4fe61d" providerId="ADAL" clId="{8717F677-2E13-FC44-9B70-F3DC229BA3F7}" dt="2024-05-03T17:53:40.644" v="3733" actId="20577"/>
          <ac:spMkLst>
            <pc:docMk/>
            <pc:sldMk cId="1281440724" sldId="520"/>
            <ac:spMk id="3" creationId="{7022A938-E44F-0EC7-F59E-D6BEF858CB19}"/>
          </ac:spMkLst>
        </pc:spChg>
        <pc:spChg chg="mod">
          <ac:chgData name="Hao LIU" userId="3c201fea-61c1-45d2-8334-de12aa4fe61d" providerId="ADAL" clId="{8717F677-2E13-FC44-9B70-F3DC229BA3F7}" dt="2024-05-03T17:32:29.140" v="3530" actId="1035"/>
          <ac:spMkLst>
            <pc:docMk/>
            <pc:sldMk cId="1281440724" sldId="520"/>
            <ac:spMk id="6" creationId="{69951276-4CBE-13F5-2185-C5F8C5700F4D}"/>
          </ac:spMkLst>
        </pc:spChg>
        <pc:spChg chg="add mod">
          <ac:chgData name="Hao LIU" userId="3c201fea-61c1-45d2-8334-de12aa4fe61d" providerId="ADAL" clId="{8717F677-2E13-FC44-9B70-F3DC229BA3F7}" dt="2024-05-03T17:55:28.920" v="3740" actId="14100"/>
          <ac:spMkLst>
            <pc:docMk/>
            <pc:sldMk cId="1281440724" sldId="520"/>
            <ac:spMk id="7" creationId="{7F86FE9A-B962-357A-2411-07F2EC45DF20}"/>
          </ac:spMkLst>
        </pc:spChg>
        <pc:spChg chg="add mod">
          <ac:chgData name="Hao LIU" userId="3c201fea-61c1-45d2-8334-de12aa4fe61d" providerId="ADAL" clId="{8717F677-2E13-FC44-9B70-F3DC229BA3F7}" dt="2024-05-03T17:37:16.075" v="3569" actId="14100"/>
          <ac:spMkLst>
            <pc:docMk/>
            <pc:sldMk cId="1281440724" sldId="520"/>
            <ac:spMk id="9" creationId="{15603959-0AF7-2A8E-A44F-933CB3144033}"/>
          </ac:spMkLst>
        </pc:spChg>
        <pc:spChg chg="add mod">
          <ac:chgData name="Hao LIU" userId="3c201fea-61c1-45d2-8334-de12aa4fe61d" providerId="ADAL" clId="{8717F677-2E13-FC44-9B70-F3DC229BA3F7}" dt="2024-05-03T17:57:10.594" v="3756" actId="20577"/>
          <ac:spMkLst>
            <pc:docMk/>
            <pc:sldMk cId="1281440724" sldId="520"/>
            <ac:spMk id="10" creationId="{538B2B1B-49CC-6168-0F41-117F20CB0E31}"/>
          </ac:spMkLst>
        </pc:spChg>
        <pc:spChg chg="del">
          <ac:chgData name="Hao LIU" userId="3c201fea-61c1-45d2-8334-de12aa4fe61d" providerId="ADAL" clId="{8717F677-2E13-FC44-9B70-F3DC229BA3F7}" dt="2024-05-03T17:31:56.411" v="3502" actId="478"/>
          <ac:spMkLst>
            <pc:docMk/>
            <pc:sldMk cId="1281440724" sldId="520"/>
            <ac:spMk id="13" creationId="{B38962A0-21A8-F929-EBB8-566FB5F341C9}"/>
          </ac:spMkLst>
        </pc:spChg>
        <pc:spChg chg="del">
          <ac:chgData name="Hao LIU" userId="3c201fea-61c1-45d2-8334-de12aa4fe61d" providerId="ADAL" clId="{8717F677-2E13-FC44-9B70-F3DC229BA3F7}" dt="2024-05-03T17:31:53.893" v="3501" actId="478"/>
          <ac:spMkLst>
            <pc:docMk/>
            <pc:sldMk cId="1281440724" sldId="520"/>
            <ac:spMk id="15" creationId="{91B619FB-CAAF-1C6D-139B-E679A8822E40}"/>
          </ac:spMkLst>
        </pc:spChg>
        <pc:spChg chg="add mod">
          <ac:chgData name="Hao LIU" userId="3c201fea-61c1-45d2-8334-de12aa4fe61d" providerId="ADAL" clId="{8717F677-2E13-FC44-9B70-F3DC229BA3F7}" dt="2024-05-03T17:37:27.039" v="3571" actId="1076"/>
          <ac:spMkLst>
            <pc:docMk/>
            <pc:sldMk cId="1281440724" sldId="520"/>
            <ac:spMk id="16" creationId="{20F4F9BA-5483-CCC9-0A94-97454D97EB75}"/>
          </ac:spMkLst>
        </pc:spChg>
        <pc:spChg chg="add mod">
          <ac:chgData name="Hao LIU" userId="3c201fea-61c1-45d2-8334-de12aa4fe61d" providerId="ADAL" clId="{8717F677-2E13-FC44-9B70-F3DC229BA3F7}" dt="2024-05-03T18:16:56.004" v="4134" actId="207"/>
          <ac:spMkLst>
            <pc:docMk/>
            <pc:sldMk cId="1281440724" sldId="520"/>
            <ac:spMk id="17" creationId="{374EFDB5-5BE6-AD4A-8C7C-4637EC66C11B}"/>
          </ac:spMkLst>
        </pc:spChg>
        <pc:spChg chg="mod">
          <ac:chgData name="Hao LIU" userId="3c201fea-61c1-45d2-8334-de12aa4fe61d" providerId="ADAL" clId="{8717F677-2E13-FC44-9B70-F3DC229BA3F7}" dt="2024-05-03T17:32:29.140" v="3530" actId="1035"/>
          <ac:spMkLst>
            <pc:docMk/>
            <pc:sldMk cId="1281440724" sldId="520"/>
            <ac:spMk id="18" creationId="{F3FAA798-75F4-3116-EA05-D18F3ADBF0D9}"/>
          </ac:spMkLst>
        </pc:spChg>
        <pc:spChg chg="mod">
          <ac:chgData name="Hao LIU" userId="3c201fea-61c1-45d2-8334-de12aa4fe61d" providerId="ADAL" clId="{8717F677-2E13-FC44-9B70-F3DC229BA3F7}" dt="2024-05-03T17:32:29.140" v="3530" actId="1035"/>
          <ac:spMkLst>
            <pc:docMk/>
            <pc:sldMk cId="1281440724" sldId="520"/>
            <ac:spMk id="19" creationId="{38F81ED6-4CB6-2D5D-A6C8-B15068477678}"/>
          </ac:spMkLst>
        </pc:spChg>
        <pc:spChg chg="add mod">
          <ac:chgData name="Hao LIU" userId="3c201fea-61c1-45d2-8334-de12aa4fe61d" providerId="ADAL" clId="{8717F677-2E13-FC44-9B70-F3DC229BA3F7}" dt="2024-05-03T18:17:00.205" v="4136" actId="207"/>
          <ac:spMkLst>
            <pc:docMk/>
            <pc:sldMk cId="1281440724" sldId="520"/>
            <ac:spMk id="21" creationId="{839CED8D-FA85-5086-8BDE-DC5A9B498347}"/>
          </ac:spMkLst>
        </pc:spChg>
        <pc:spChg chg="add mod">
          <ac:chgData name="Hao LIU" userId="3c201fea-61c1-45d2-8334-de12aa4fe61d" providerId="ADAL" clId="{8717F677-2E13-FC44-9B70-F3DC229BA3F7}" dt="2024-05-03T17:33:29.995" v="3536" actId="404"/>
          <ac:spMkLst>
            <pc:docMk/>
            <pc:sldMk cId="1281440724" sldId="520"/>
            <ac:spMk id="24" creationId="{BB0C18EF-CCDA-E204-21A3-BE1A7305A5BC}"/>
          </ac:spMkLst>
        </pc:spChg>
        <pc:spChg chg="add mod">
          <ac:chgData name="Hao LIU" userId="3c201fea-61c1-45d2-8334-de12aa4fe61d" providerId="ADAL" clId="{8717F677-2E13-FC44-9B70-F3DC229BA3F7}" dt="2024-05-03T17:33:29.995" v="3536" actId="404"/>
          <ac:spMkLst>
            <pc:docMk/>
            <pc:sldMk cId="1281440724" sldId="520"/>
            <ac:spMk id="25" creationId="{6E13FA26-FEEC-974F-96DD-5294C2162BE2}"/>
          </ac:spMkLst>
        </pc:spChg>
        <pc:spChg chg="add mod">
          <ac:chgData name="Hao LIU" userId="3c201fea-61c1-45d2-8334-de12aa4fe61d" providerId="ADAL" clId="{8717F677-2E13-FC44-9B70-F3DC229BA3F7}" dt="2024-05-03T17:45:58.506" v="3644" actId="1076"/>
          <ac:spMkLst>
            <pc:docMk/>
            <pc:sldMk cId="1281440724" sldId="520"/>
            <ac:spMk id="26" creationId="{2021F39B-F52D-5A71-C803-F15DFAA2A90E}"/>
          </ac:spMkLst>
        </pc:spChg>
        <pc:spChg chg="mod">
          <ac:chgData name="Hao LIU" userId="3c201fea-61c1-45d2-8334-de12aa4fe61d" providerId="ADAL" clId="{8717F677-2E13-FC44-9B70-F3DC229BA3F7}" dt="2024-05-03T17:32:29.140" v="3530" actId="1035"/>
          <ac:spMkLst>
            <pc:docMk/>
            <pc:sldMk cId="1281440724" sldId="520"/>
            <ac:spMk id="43" creationId="{9F539719-346B-8D24-3BB3-9AC35FF1CC08}"/>
          </ac:spMkLst>
        </pc:spChg>
        <pc:spChg chg="add mod">
          <ac:chgData name="Hao LIU" userId="3c201fea-61c1-45d2-8334-de12aa4fe61d" providerId="ADAL" clId="{8717F677-2E13-FC44-9B70-F3DC229BA3F7}" dt="2024-05-03T18:02:49.813" v="3823" actId="14100"/>
          <ac:spMkLst>
            <pc:docMk/>
            <pc:sldMk cId="1281440724" sldId="520"/>
            <ac:spMk id="60" creationId="{0A5DFCD0-3995-9381-DE9C-364DAE7BD904}"/>
          </ac:spMkLst>
        </pc:spChg>
        <pc:spChg chg="mod">
          <ac:chgData name="Hao LIU" userId="3c201fea-61c1-45d2-8334-de12aa4fe61d" providerId="ADAL" clId="{8717F677-2E13-FC44-9B70-F3DC229BA3F7}" dt="2024-05-03T17:32:29.140" v="3530" actId="1035"/>
          <ac:spMkLst>
            <pc:docMk/>
            <pc:sldMk cId="1281440724" sldId="520"/>
            <ac:spMk id="62" creationId="{DF250B0F-1802-9C32-968F-D3AB256683F0}"/>
          </ac:spMkLst>
        </pc:spChg>
        <pc:spChg chg="mod">
          <ac:chgData name="Hao LIU" userId="3c201fea-61c1-45d2-8334-de12aa4fe61d" providerId="ADAL" clId="{8717F677-2E13-FC44-9B70-F3DC229BA3F7}" dt="2024-05-03T17:32:29.140" v="3530" actId="1035"/>
          <ac:spMkLst>
            <pc:docMk/>
            <pc:sldMk cId="1281440724" sldId="520"/>
            <ac:spMk id="63" creationId="{E75D9BEF-30A0-A727-9C2C-7FE7342B425A}"/>
          </ac:spMkLst>
        </pc:spChg>
        <pc:spChg chg="mod">
          <ac:chgData name="Hao LIU" userId="3c201fea-61c1-45d2-8334-de12aa4fe61d" providerId="ADAL" clId="{8717F677-2E13-FC44-9B70-F3DC229BA3F7}" dt="2024-05-03T17:32:29.140" v="3530" actId="1035"/>
          <ac:spMkLst>
            <pc:docMk/>
            <pc:sldMk cId="1281440724" sldId="520"/>
            <ac:spMk id="64" creationId="{6A89B919-4339-FE4B-C30B-E5BD96B70822}"/>
          </ac:spMkLst>
        </pc:spChg>
        <pc:spChg chg="mod">
          <ac:chgData name="Hao LIU" userId="3c201fea-61c1-45d2-8334-de12aa4fe61d" providerId="ADAL" clId="{8717F677-2E13-FC44-9B70-F3DC229BA3F7}" dt="2024-05-03T17:32:29.140" v="3530" actId="1035"/>
          <ac:spMkLst>
            <pc:docMk/>
            <pc:sldMk cId="1281440724" sldId="520"/>
            <ac:spMk id="65" creationId="{ABD47863-EA71-F24E-C7CE-AB82C34DAF56}"/>
          </ac:spMkLst>
        </pc:spChg>
        <pc:spChg chg="mod">
          <ac:chgData name="Hao LIU" userId="3c201fea-61c1-45d2-8334-de12aa4fe61d" providerId="ADAL" clId="{8717F677-2E13-FC44-9B70-F3DC229BA3F7}" dt="2024-05-03T17:32:29.140" v="3530" actId="1035"/>
          <ac:spMkLst>
            <pc:docMk/>
            <pc:sldMk cId="1281440724" sldId="520"/>
            <ac:spMk id="66" creationId="{A4A39227-A649-FA9D-312A-462227EC0DD4}"/>
          </ac:spMkLst>
        </pc:spChg>
        <pc:spChg chg="mod">
          <ac:chgData name="Hao LIU" userId="3c201fea-61c1-45d2-8334-de12aa4fe61d" providerId="ADAL" clId="{8717F677-2E13-FC44-9B70-F3DC229BA3F7}" dt="2024-05-03T17:32:29.140" v="3530" actId="1035"/>
          <ac:spMkLst>
            <pc:docMk/>
            <pc:sldMk cId="1281440724" sldId="520"/>
            <ac:spMk id="67" creationId="{D44C9856-41B3-DEE9-B6EC-79F2C45F3DCE}"/>
          </ac:spMkLst>
        </pc:spChg>
        <pc:spChg chg="mod">
          <ac:chgData name="Hao LIU" userId="3c201fea-61c1-45d2-8334-de12aa4fe61d" providerId="ADAL" clId="{8717F677-2E13-FC44-9B70-F3DC229BA3F7}" dt="2024-05-03T17:32:29.140" v="3530" actId="1035"/>
          <ac:spMkLst>
            <pc:docMk/>
            <pc:sldMk cId="1281440724" sldId="520"/>
            <ac:spMk id="68" creationId="{7254500A-04EA-E262-B125-AF13571D78D4}"/>
          </ac:spMkLst>
        </pc:spChg>
        <pc:spChg chg="mod">
          <ac:chgData name="Hao LIU" userId="3c201fea-61c1-45d2-8334-de12aa4fe61d" providerId="ADAL" clId="{8717F677-2E13-FC44-9B70-F3DC229BA3F7}" dt="2024-05-03T17:32:29.140" v="3530" actId="1035"/>
          <ac:spMkLst>
            <pc:docMk/>
            <pc:sldMk cId="1281440724" sldId="520"/>
            <ac:spMk id="69" creationId="{1075FCA5-F9EE-5871-44D9-FA280ABE0185}"/>
          </ac:spMkLst>
        </pc:spChg>
        <pc:spChg chg="mod">
          <ac:chgData name="Hao LIU" userId="3c201fea-61c1-45d2-8334-de12aa4fe61d" providerId="ADAL" clId="{8717F677-2E13-FC44-9B70-F3DC229BA3F7}" dt="2024-05-03T17:32:29.140" v="3530" actId="1035"/>
          <ac:spMkLst>
            <pc:docMk/>
            <pc:sldMk cId="1281440724" sldId="520"/>
            <ac:spMk id="70" creationId="{BEF38166-2A96-2C71-A695-BA20457FBE3A}"/>
          </ac:spMkLst>
        </pc:spChg>
        <pc:graphicFrameChg chg="mod modGraphic">
          <ac:chgData name="Hao LIU" userId="3c201fea-61c1-45d2-8334-de12aa4fe61d" providerId="ADAL" clId="{8717F677-2E13-FC44-9B70-F3DC229BA3F7}" dt="2024-05-03T17:53:36.350" v="3727" actId="20577"/>
          <ac:graphicFrameMkLst>
            <pc:docMk/>
            <pc:sldMk cId="1281440724" sldId="520"/>
            <ac:graphicFrameMk id="5" creationId="{FFF3468C-F1FF-AC5B-E35F-52734FA97988}"/>
          </ac:graphicFrameMkLst>
        </pc:graphicFrameChg>
        <pc:cxnChg chg="add mod">
          <ac:chgData name="Hao LIU" userId="3c201fea-61c1-45d2-8334-de12aa4fe61d" providerId="ADAL" clId="{8717F677-2E13-FC44-9B70-F3DC229BA3F7}" dt="2024-05-03T17:55:28.920" v="3740" actId="14100"/>
          <ac:cxnSpMkLst>
            <pc:docMk/>
            <pc:sldMk cId="1281440724" sldId="520"/>
            <ac:cxnSpMk id="8" creationId="{DD261B28-641B-454F-C566-4E60BEAA2C86}"/>
          </ac:cxnSpMkLst>
        </pc:cxnChg>
        <pc:cxnChg chg="add mod">
          <ac:chgData name="Hao LIU" userId="3c201fea-61c1-45d2-8334-de12aa4fe61d" providerId="ADAL" clId="{8717F677-2E13-FC44-9B70-F3DC229BA3F7}" dt="2024-05-03T17:35:17.995" v="3555" actId="1582"/>
          <ac:cxnSpMkLst>
            <pc:docMk/>
            <pc:sldMk cId="1281440724" sldId="520"/>
            <ac:cxnSpMk id="11" creationId="{BD98593B-ABAC-5A6B-1B20-FE74729029BF}"/>
          </ac:cxnSpMkLst>
        </pc:cxnChg>
        <pc:cxnChg chg="mod">
          <ac:chgData name="Hao LIU" userId="3c201fea-61c1-45d2-8334-de12aa4fe61d" providerId="ADAL" clId="{8717F677-2E13-FC44-9B70-F3DC229BA3F7}" dt="2024-05-03T17:32:29.140" v="3530" actId="1035"/>
          <ac:cxnSpMkLst>
            <pc:docMk/>
            <pc:sldMk cId="1281440724" sldId="520"/>
            <ac:cxnSpMk id="12" creationId="{3C514A6B-2109-8801-1B0B-CF621DC09308}"/>
          </ac:cxnSpMkLst>
        </pc:cxnChg>
        <pc:cxnChg chg="mod">
          <ac:chgData name="Hao LIU" userId="3c201fea-61c1-45d2-8334-de12aa4fe61d" providerId="ADAL" clId="{8717F677-2E13-FC44-9B70-F3DC229BA3F7}" dt="2024-05-03T17:32:29.140" v="3530" actId="1035"/>
          <ac:cxnSpMkLst>
            <pc:docMk/>
            <pc:sldMk cId="1281440724" sldId="520"/>
            <ac:cxnSpMk id="14" creationId="{65291999-4114-2C67-A2D7-2EF08BCAB08A}"/>
          </ac:cxnSpMkLst>
        </pc:cxnChg>
        <pc:cxnChg chg="mod">
          <ac:chgData name="Hao LIU" userId="3c201fea-61c1-45d2-8334-de12aa4fe61d" providerId="ADAL" clId="{8717F677-2E13-FC44-9B70-F3DC229BA3F7}" dt="2024-05-03T17:32:29.140" v="3530" actId="1035"/>
          <ac:cxnSpMkLst>
            <pc:docMk/>
            <pc:sldMk cId="1281440724" sldId="520"/>
            <ac:cxnSpMk id="20" creationId="{0182AECD-E8CA-47A7-9CBF-FF9102D834CE}"/>
          </ac:cxnSpMkLst>
        </pc:cxnChg>
        <pc:cxnChg chg="add mod">
          <ac:chgData name="Hao LIU" userId="3c201fea-61c1-45d2-8334-de12aa4fe61d" providerId="ADAL" clId="{8717F677-2E13-FC44-9B70-F3DC229BA3F7}" dt="2024-05-03T18:02:53.713" v="3824" actId="1035"/>
          <ac:cxnSpMkLst>
            <pc:docMk/>
            <pc:sldMk cId="1281440724" sldId="520"/>
            <ac:cxnSpMk id="22" creationId="{ABB2AF49-10F8-9949-AB13-F0E7D12AE73E}"/>
          </ac:cxnSpMkLst>
        </pc:cxnChg>
        <pc:cxnChg chg="add mod">
          <ac:chgData name="Hao LIU" userId="3c201fea-61c1-45d2-8334-de12aa4fe61d" providerId="ADAL" clId="{8717F677-2E13-FC44-9B70-F3DC229BA3F7}" dt="2024-05-03T17:45:50.484" v="3643" actId="1035"/>
          <ac:cxnSpMkLst>
            <pc:docMk/>
            <pc:sldMk cId="1281440724" sldId="520"/>
            <ac:cxnSpMk id="23" creationId="{B0B4EFDC-32BD-EC78-B02C-AB3D5FBD683B}"/>
          </ac:cxnSpMkLst>
        </pc:cxnChg>
        <pc:cxnChg chg="add mod">
          <ac:chgData name="Hao LIU" userId="3c201fea-61c1-45d2-8334-de12aa4fe61d" providerId="ADAL" clId="{8717F677-2E13-FC44-9B70-F3DC229BA3F7}" dt="2024-05-03T18:02:53.713" v="3824" actId="1035"/>
          <ac:cxnSpMkLst>
            <pc:docMk/>
            <pc:sldMk cId="1281440724" sldId="520"/>
            <ac:cxnSpMk id="56" creationId="{FB8E8589-8765-AAB7-961F-B54F5D3CC267}"/>
          </ac:cxnSpMkLst>
        </pc:cxnChg>
      </pc:sldChg>
      <pc:sldChg chg="addSp delSp modSp add mod modAnim modNotesTx">
        <pc:chgData name="Hao LIU" userId="3c201fea-61c1-45d2-8334-de12aa4fe61d" providerId="ADAL" clId="{8717F677-2E13-FC44-9B70-F3DC229BA3F7}" dt="2024-05-14T15:22:33.238" v="9483" actId="5793"/>
        <pc:sldMkLst>
          <pc:docMk/>
          <pc:sldMk cId="4270592254" sldId="521"/>
        </pc:sldMkLst>
        <pc:spChg chg="mod">
          <ac:chgData name="Hao LIU" userId="3c201fea-61c1-45d2-8334-de12aa4fe61d" providerId="ADAL" clId="{8717F677-2E13-FC44-9B70-F3DC229BA3F7}" dt="2024-05-03T17:57:48.473" v="3778" actId="20577"/>
          <ac:spMkLst>
            <pc:docMk/>
            <pc:sldMk cId="4270592254" sldId="521"/>
            <ac:spMk id="3" creationId="{7022A938-E44F-0EC7-F59E-D6BEF858CB19}"/>
          </ac:spMkLst>
        </pc:spChg>
        <pc:spChg chg="mod">
          <ac:chgData name="Hao LIU" userId="3c201fea-61c1-45d2-8334-de12aa4fe61d" providerId="ADAL" clId="{8717F677-2E13-FC44-9B70-F3DC229BA3F7}" dt="2024-05-03T18:16:42.009" v="4132" actId="113"/>
          <ac:spMkLst>
            <pc:docMk/>
            <pc:sldMk cId="4270592254" sldId="521"/>
            <ac:spMk id="7" creationId="{7F86FE9A-B962-357A-2411-07F2EC45DF20}"/>
          </ac:spMkLst>
        </pc:spChg>
        <pc:spChg chg="mod">
          <ac:chgData name="Hao LIU" userId="3c201fea-61c1-45d2-8334-de12aa4fe61d" providerId="ADAL" clId="{8717F677-2E13-FC44-9B70-F3DC229BA3F7}" dt="2024-05-03T17:51:22.785" v="3706" actId="1076"/>
          <ac:spMkLst>
            <pc:docMk/>
            <pc:sldMk cId="4270592254" sldId="521"/>
            <ac:spMk id="9" creationId="{15603959-0AF7-2A8E-A44F-933CB3144033}"/>
          </ac:spMkLst>
        </pc:spChg>
        <pc:spChg chg="del">
          <ac:chgData name="Hao LIU" userId="3c201fea-61c1-45d2-8334-de12aa4fe61d" providerId="ADAL" clId="{8717F677-2E13-FC44-9B70-F3DC229BA3F7}" dt="2024-05-03T17:51:12.624" v="3702" actId="478"/>
          <ac:spMkLst>
            <pc:docMk/>
            <pc:sldMk cId="4270592254" sldId="521"/>
            <ac:spMk id="10" creationId="{538B2B1B-49CC-6168-0F41-117F20CB0E31}"/>
          </ac:spMkLst>
        </pc:spChg>
        <pc:spChg chg="del">
          <ac:chgData name="Hao LIU" userId="3c201fea-61c1-45d2-8334-de12aa4fe61d" providerId="ADAL" clId="{8717F677-2E13-FC44-9B70-F3DC229BA3F7}" dt="2024-05-03T17:51:09.700" v="3700" actId="478"/>
          <ac:spMkLst>
            <pc:docMk/>
            <pc:sldMk cId="4270592254" sldId="521"/>
            <ac:spMk id="16" creationId="{20F4F9BA-5483-CCC9-0A94-97454D97EB75}"/>
          </ac:spMkLst>
        </pc:spChg>
        <pc:spChg chg="mod">
          <ac:chgData name="Hao LIU" userId="3c201fea-61c1-45d2-8334-de12aa4fe61d" providerId="ADAL" clId="{8717F677-2E13-FC44-9B70-F3DC229BA3F7}" dt="2024-05-03T18:17:07.690" v="4138" actId="207"/>
          <ac:spMkLst>
            <pc:docMk/>
            <pc:sldMk cId="4270592254" sldId="521"/>
            <ac:spMk id="17" creationId="{374EFDB5-5BE6-AD4A-8C7C-4637EC66C11B}"/>
          </ac:spMkLst>
        </pc:spChg>
        <pc:spChg chg="del">
          <ac:chgData name="Hao LIU" userId="3c201fea-61c1-45d2-8334-de12aa4fe61d" providerId="ADAL" clId="{8717F677-2E13-FC44-9B70-F3DC229BA3F7}" dt="2024-05-03T17:51:14.599" v="3704" actId="478"/>
          <ac:spMkLst>
            <pc:docMk/>
            <pc:sldMk cId="4270592254" sldId="521"/>
            <ac:spMk id="21" creationId="{839CED8D-FA85-5086-8BDE-DC5A9B498347}"/>
          </ac:spMkLst>
        </pc:spChg>
        <pc:spChg chg="del">
          <ac:chgData name="Hao LIU" userId="3c201fea-61c1-45d2-8334-de12aa4fe61d" providerId="ADAL" clId="{8717F677-2E13-FC44-9B70-F3DC229BA3F7}" dt="2024-05-03T18:04:14.304" v="3841" actId="478"/>
          <ac:spMkLst>
            <pc:docMk/>
            <pc:sldMk cId="4270592254" sldId="521"/>
            <ac:spMk id="24" creationId="{BB0C18EF-CCDA-E204-21A3-BE1A7305A5BC}"/>
          </ac:spMkLst>
        </pc:spChg>
        <pc:spChg chg="del">
          <ac:chgData name="Hao LIU" userId="3c201fea-61c1-45d2-8334-de12aa4fe61d" providerId="ADAL" clId="{8717F677-2E13-FC44-9B70-F3DC229BA3F7}" dt="2024-05-03T18:04:14.304" v="3841" actId="478"/>
          <ac:spMkLst>
            <pc:docMk/>
            <pc:sldMk cId="4270592254" sldId="521"/>
            <ac:spMk id="25" creationId="{6E13FA26-FEEC-974F-96DD-5294C2162BE2}"/>
          </ac:spMkLst>
        </pc:spChg>
        <pc:spChg chg="del">
          <ac:chgData name="Hao LIU" userId="3c201fea-61c1-45d2-8334-de12aa4fe61d" providerId="ADAL" clId="{8717F677-2E13-FC44-9B70-F3DC229BA3F7}" dt="2024-05-03T17:51:15.665" v="3705" actId="478"/>
          <ac:spMkLst>
            <pc:docMk/>
            <pc:sldMk cId="4270592254" sldId="521"/>
            <ac:spMk id="26" creationId="{2021F39B-F52D-5A71-C803-F15DFAA2A90E}"/>
          </ac:spMkLst>
        </pc:spChg>
        <pc:spChg chg="add mod">
          <ac:chgData name="Hao LIU" userId="3c201fea-61c1-45d2-8334-de12aa4fe61d" providerId="ADAL" clId="{8717F677-2E13-FC44-9B70-F3DC229BA3F7}" dt="2024-05-09T15:53:36.184" v="5245" actId="20577"/>
          <ac:spMkLst>
            <pc:docMk/>
            <pc:sldMk cId="4270592254" sldId="521"/>
            <ac:spMk id="41" creationId="{7B7827F2-3328-4DB4-C5CE-5E346801AE6B}"/>
          </ac:spMkLst>
        </pc:spChg>
        <pc:spChg chg="mod">
          <ac:chgData name="Hao LIU" userId="3c201fea-61c1-45d2-8334-de12aa4fe61d" providerId="ADAL" clId="{8717F677-2E13-FC44-9B70-F3DC229BA3F7}" dt="2024-05-03T17:50:16.639" v="3671" actId="20577"/>
          <ac:spMkLst>
            <pc:docMk/>
            <pc:sldMk cId="4270592254" sldId="521"/>
            <ac:spMk id="43" creationId="{9F539719-346B-8D24-3BB3-9AC35FF1CC08}"/>
          </ac:spMkLst>
        </pc:spChg>
        <pc:spChg chg="mod">
          <ac:chgData name="Hao LIU" userId="3c201fea-61c1-45d2-8334-de12aa4fe61d" providerId="ADAL" clId="{8717F677-2E13-FC44-9B70-F3DC229BA3F7}" dt="2024-05-03T18:17:47.303" v="4140" actId="207"/>
          <ac:spMkLst>
            <pc:docMk/>
            <pc:sldMk cId="4270592254" sldId="521"/>
            <ac:spMk id="60" creationId="{0A5DFCD0-3995-9381-DE9C-364DAE7BD904}"/>
          </ac:spMkLst>
        </pc:spChg>
        <pc:spChg chg="mod">
          <ac:chgData name="Hao LIU" userId="3c201fea-61c1-45d2-8334-de12aa4fe61d" providerId="ADAL" clId="{8717F677-2E13-FC44-9B70-F3DC229BA3F7}" dt="2024-05-03T17:49:48.475" v="3667" actId="20577"/>
          <ac:spMkLst>
            <pc:docMk/>
            <pc:sldMk cId="4270592254" sldId="521"/>
            <ac:spMk id="62" creationId="{DF250B0F-1802-9C32-968F-D3AB256683F0}"/>
          </ac:spMkLst>
        </pc:spChg>
        <pc:graphicFrameChg chg="modGraphic">
          <ac:chgData name="Hao LIU" userId="3c201fea-61c1-45d2-8334-de12aa4fe61d" providerId="ADAL" clId="{8717F677-2E13-FC44-9B70-F3DC229BA3F7}" dt="2024-05-03T17:57:44.277" v="3772" actId="20577"/>
          <ac:graphicFrameMkLst>
            <pc:docMk/>
            <pc:sldMk cId="4270592254" sldId="521"/>
            <ac:graphicFrameMk id="5" creationId="{FFF3468C-F1FF-AC5B-E35F-52734FA97988}"/>
          </ac:graphicFrameMkLst>
        </pc:graphicFrameChg>
        <pc:cxnChg chg="mod">
          <ac:chgData name="Hao LIU" userId="3c201fea-61c1-45d2-8334-de12aa4fe61d" providerId="ADAL" clId="{8717F677-2E13-FC44-9B70-F3DC229BA3F7}" dt="2024-05-03T17:59:12.259" v="3804" actId="1076"/>
          <ac:cxnSpMkLst>
            <pc:docMk/>
            <pc:sldMk cId="4270592254" sldId="521"/>
            <ac:cxnSpMk id="8" creationId="{DD261B28-641B-454F-C566-4E60BEAA2C86}"/>
          </ac:cxnSpMkLst>
        </pc:cxnChg>
        <pc:cxnChg chg="del mod">
          <ac:chgData name="Hao LIU" userId="3c201fea-61c1-45d2-8334-de12aa4fe61d" providerId="ADAL" clId="{8717F677-2E13-FC44-9B70-F3DC229BA3F7}" dt="2024-05-03T17:51:10.887" v="3701" actId="478"/>
          <ac:cxnSpMkLst>
            <pc:docMk/>
            <pc:sldMk cId="4270592254" sldId="521"/>
            <ac:cxnSpMk id="11" creationId="{BD98593B-ABAC-5A6B-1B20-FE74729029BF}"/>
          </ac:cxnSpMkLst>
        </pc:cxnChg>
        <pc:cxnChg chg="mod">
          <ac:chgData name="Hao LIU" userId="3c201fea-61c1-45d2-8334-de12aa4fe61d" providerId="ADAL" clId="{8717F677-2E13-FC44-9B70-F3DC229BA3F7}" dt="2024-05-03T18:01:57.082" v="3812" actId="14100"/>
          <ac:cxnSpMkLst>
            <pc:docMk/>
            <pc:sldMk cId="4270592254" sldId="521"/>
            <ac:cxnSpMk id="22" creationId="{ABB2AF49-10F8-9949-AB13-F0E7D12AE73E}"/>
          </ac:cxnSpMkLst>
        </pc:cxnChg>
        <pc:cxnChg chg="del mod">
          <ac:chgData name="Hao LIU" userId="3c201fea-61c1-45d2-8334-de12aa4fe61d" providerId="ADAL" clId="{8717F677-2E13-FC44-9B70-F3DC229BA3F7}" dt="2024-05-03T17:51:13.801" v="3703" actId="478"/>
          <ac:cxnSpMkLst>
            <pc:docMk/>
            <pc:sldMk cId="4270592254" sldId="521"/>
            <ac:cxnSpMk id="23" creationId="{B0B4EFDC-32BD-EC78-B02C-AB3D5FBD683B}"/>
          </ac:cxnSpMkLst>
        </pc:cxnChg>
        <pc:cxnChg chg="mod">
          <ac:chgData name="Hao LIU" userId="3c201fea-61c1-45d2-8334-de12aa4fe61d" providerId="ADAL" clId="{8717F677-2E13-FC44-9B70-F3DC229BA3F7}" dt="2024-05-03T18:03:33.002" v="3835" actId="14100"/>
          <ac:cxnSpMkLst>
            <pc:docMk/>
            <pc:sldMk cId="4270592254" sldId="521"/>
            <ac:cxnSpMk id="56" creationId="{FB8E8589-8765-AAB7-961F-B54F5D3CC267}"/>
          </ac:cxnSpMkLst>
        </pc:cxnChg>
      </pc:sldChg>
      <pc:sldChg chg="addSp delSp modSp add mod modAnim modNotesTx">
        <pc:chgData name="Hao LIU" userId="3c201fea-61c1-45d2-8334-de12aa4fe61d" providerId="ADAL" clId="{8717F677-2E13-FC44-9B70-F3DC229BA3F7}" dt="2024-05-09T15:52:17.211" v="5232" actId="20577"/>
        <pc:sldMkLst>
          <pc:docMk/>
          <pc:sldMk cId="3883708206" sldId="522"/>
        </pc:sldMkLst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3" creationId="{7022A938-E44F-0EC7-F59E-D6BEF858CB19}"/>
          </ac:spMkLst>
        </pc:spChg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6" creationId="{69951276-4CBE-13F5-2185-C5F8C5700F4D}"/>
          </ac:spMkLst>
        </pc:spChg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7" creationId="{7F86FE9A-B962-357A-2411-07F2EC45DF20}"/>
          </ac:spMkLst>
        </pc:spChg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9" creationId="{15603959-0AF7-2A8E-A44F-933CB3144033}"/>
          </ac:spMkLst>
        </pc:spChg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10" creationId="{538B2B1B-49CC-6168-0F41-117F20CB0E31}"/>
          </ac:spMkLst>
        </pc:spChg>
        <pc:spChg chg="add mod">
          <ac:chgData name="Hao LIU" userId="3c201fea-61c1-45d2-8334-de12aa4fe61d" providerId="ADAL" clId="{8717F677-2E13-FC44-9B70-F3DC229BA3F7}" dt="2024-05-03T18:16:11.947" v="4128" actId="20577"/>
          <ac:spMkLst>
            <pc:docMk/>
            <pc:sldMk cId="3883708206" sldId="522"/>
            <ac:spMk id="13" creationId="{BB849F21-D7E3-E27A-BA34-4E1103E6AA8B}"/>
          </ac:spMkLst>
        </pc:spChg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16" creationId="{20F4F9BA-5483-CCC9-0A94-97454D97EB75}"/>
          </ac:spMkLst>
        </pc:spChg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17" creationId="{374EFDB5-5BE6-AD4A-8C7C-4637EC66C11B}"/>
          </ac:spMkLst>
        </pc:spChg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18" creationId="{F3FAA798-75F4-3116-EA05-D18F3ADBF0D9}"/>
          </ac:spMkLst>
        </pc:spChg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19" creationId="{38F81ED6-4CB6-2D5D-A6C8-B15068477678}"/>
          </ac:spMkLst>
        </pc:spChg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21" creationId="{839CED8D-FA85-5086-8BDE-DC5A9B498347}"/>
          </ac:spMkLst>
        </pc:spChg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24" creationId="{BB0C18EF-CCDA-E204-21A3-BE1A7305A5BC}"/>
          </ac:spMkLst>
        </pc:spChg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25" creationId="{6E13FA26-FEEC-974F-96DD-5294C2162BE2}"/>
          </ac:spMkLst>
        </pc:spChg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26" creationId="{2021F39B-F52D-5A71-C803-F15DFAA2A90E}"/>
          </ac:spMkLst>
        </pc:spChg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43" creationId="{9F539719-346B-8D24-3BB3-9AC35FF1CC08}"/>
          </ac:spMkLst>
        </pc:spChg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60" creationId="{0A5DFCD0-3995-9381-DE9C-364DAE7BD904}"/>
          </ac:spMkLst>
        </pc:spChg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62" creationId="{DF250B0F-1802-9C32-968F-D3AB256683F0}"/>
          </ac:spMkLst>
        </pc:spChg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63" creationId="{E75D9BEF-30A0-A727-9C2C-7FE7342B425A}"/>
          </ac:spMkLst>
        </pc:spChg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64" creationId="{6A89B919-4339-FE4B-C30B-E5BD96B70822}"/>
          </ac:spMkLst>
        </pc:spChg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65" creationId="{ABD47863-EA71-F24E-C7CE-AB82C34DAF56}"/>
          </ac:spMkLst>
        </pc:spChg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66" creationId="{A4A39227-A649-FA9D-312A-462227EC0DD4}"/>
          </ac:spMkLst>
        </pc:spChg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67" creationId="{D44C9856-41B3-DEE9-B6EC-79F2C45F3DCE}"/>
          </ac:spMkLst>
        </pc:spChg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68" creationId="{7254500A-04EA-E262-B125-AF13571D78D4}"/>
          </ac:spMkLst>
        </pc:spChg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69" creationId="{1075FCA5-F9EE-5871-44D9-FA280ABE0185}"/>
          </ac:spMkLst>
        </pc:spChg>
        <pc:spChg chg="del">
          <ac:chgData name="Hao LIU" userId="3c201fea-61c1-45d2-8334-de12aa4fe61d" providerId="ADAL" clId="{8717F677-2E13-FC44-9B70-F3DC229BA3F7}" dt="2024-05-03T18:15:38.573" v="4086" actId="478"/>
          <ac:spMkLst>
            <pc:docMk/>
            <pc:sldMk cId="3883708206" sldId="522"/>
            <ac:spMk id="70" creationId="{BEF38166-2A96-2C71-A695-BA20457FBE3A}"/>
          </ac:spMkLst>
        </pc:spChg>
        <pc:graphicFrameChg chg="del">
          <ac:chgData name="Hao LIU" userId="3c201fea-61c1-45d2-8334-de12aa4fe61d" providerId="ADAL" clId="{8717F677-2E13-FC44-9B70-F3DC229BA3F7}" dt="2024-05-03T18:15:38.573" v="4086" actId="478"/>
          <ac:graphicFrameMkLst>
            <pc:docMk/>
            <pc:sldMk cId="3883708206" sldId="522"/>
            <ac:graphicFrameMk id="5" creationId="{FFF3468C-F1FF-AC5B-E35F-52734FA97988}"/>
          </ac:graphicFrameMkLst>
        </pc:graphicFrameChg>
        <pc:cxnChg chg="del">
          <ac:chgData name="Hao LIU" userId="3c201fea-61c1-45d2-8334-de12aa4fe61d" providerId="ADAL" clId="{8717F677-2E13-FC44-9B70-F3DC229BA3F7}" dt="2024-05-03T18:15:38.573" v="4086" actId="478"/>
          <ac:cxnSpMkLst>
            <pc:docMk/>
            <pc:sldMk cId="3883708206" sldId="522"/>
            <ac:cxnSpMk id="8" creationId="{DD261B28-641B-454F-C566-4E60BEAA2C86}"/>
          </ac:cxnSpMkLst>
        </pc:cxnChg>
        <pc:cxnChg chg="del">
          <ac:chgData name="Hao LIU" userId="3c201fea-61c1-45d2-8334-de12aa4fe61d" providerId="ADAL" clId="{8717F677-2E13-FC44-9B70-F3DC229BA3F7}" dt="2024-05-03T18:15:38.573" v="4086" actId="478"/>
          <ac:cxnSpMkLst>
            <pc:docMk/>
            <pc:sldMk cId="3883708206" sldId="522"/>
            <ac:cxnSpMk id="11" creationId="{BD98593B-ABAC-5A6B-1B20-FE74729029BF}"/>
          </ac:cxnSpMkLst>
        </pc:cxnChg>
        <pc:cxnChg chg="del">
          <ac:chgData name="Hao LIU" userId="3c201fea-61c1-45d2-8334-de12aa4fe61d" providerId="ADAL" clId="{8717F677-2E13-FC44-9B70-F3DC229BA3F7}" dt="2024-05-03T18:15:38.573" v="4086" actId="478"/>
          <ac:cxnSpMkLst>
            <pc:docMk/>
            <pc:sldMk cId="3883708206" sldId="522"/>
            <ac:cxnSpMk id="12" creationId="{3C514A6B-2109-8801-1B0B-CF621DC09308}"/>
          </ac:cxnSpMkLst>
        </pc:cxnChg>
        <pc:cxnChg chg="del">
          <ac:chgData name="Hao LIU" userId="3c201fea-61c1-45d2-8334-de12aa4fe61d" providerId="ADAL" clId="{8717F677-2E13-FC44-9B70-F3DC229BA3F7}" dt="2024-05-03T18:15:38.573" v="4086" actId="478"/>
          <ac:cxnSpMkLst>
            <pc:docMk/>
            <pc:sldMk cId="3883708206" sldId="522"/>
            <ac:cxnSpMk id="14" creationId="{65291999-4114-2C67-A2D7-2EF08BCAB08A}"/>
          </ac:cxnSpMkLst>
        </pc:cxnChg>
        <pc:cxnChg chg="del">
          <ac:chgData name="Hao LIU" userId="3c201fea-61c1-45d2-8334-de12aa4fe61d" providerId="ADAL" clId="{8717F677-2E13-FC44-9B70-F3DC229BA3F7}" dt="2024-05-03T18:15:38.573" v="4086" actId="478"/>
          <ac:cxnSpMkLst>
            <pc:docMk/>
            <pc:sldMk cId="3883708206" sldId="522"/>
            <ac:cxnSpMk id="20" creationId="{0182AECD-E8CA-47A7-9CBF-FF9102D834CE}"/>
          </ac:cxnSpMkLst>
        </pc:cxnChg>
        <pc:cxnChg chg="del">
          <ac:chgData name="Hao LIU" userId="3c201fea-61c1-45d2-8334-de12aa4fe61d" providerId="ADAL" clId="{8717F677-2E13-FC44-9B70-F3DC229BA3F7}" dt="2024-05-03T18:15:38.573" v="4086" actId="478"/>
          <ac:cxnSpMkLst>
            <pc:docMk/>
            <pc:sldMk cId="3883708206" sldId="522"/>
            <ac:cxnSpMk id="22" creationId="{ABB2AF49-10F8-9949-AB13-F0E7D12AE73E}"/>
          </ac:cxnSpMkLst>
        </pc:cxnChg>
        <pc:cxnChg chg="del">
          <ac:chgData name="Hao LIU" userId="3c201fea-61c1-45d2-8334-de12aa4fe61d" providerId="ADAL" clId="{8717F677-2E13-FC44-9B70-F3DC229BA3F7}" dt="2024-05-03T18:15:38.573" v="4086" actId="478"/>
          <ac:cxnSpMkLst>
            <pc:docMk/>
            <pc:sldMk cId="3883708206" sldId="522"/>
            <ac:cxnSpMk id="23" creationId="{B0B4EFDC-32BD-EC78-B02C-AB3D5FBD683B}"/>
          </ac:cxnSpMkLst>
        </pc:cxnChg>
        <pc:cxnChg chg="del">
          <ac:chgData name="Hao LIU" userId="3c201fea-61c1-45d2-8334-de12aa4fe61d" providerId="ADAL" clId="{8717F677-2E13-FC44-9B70-F3DC229BA3F7}" dt="2024-05-03T18:15:38.573" v="4086" actId="478"/>
          <ac:cxnSpMkLst>
            <pc:docMk/>
            <pc:sldMk cId="3883708206" sldId="522"/>
            <ac:cxnSpMk id="56" creationId="{FB8E8589-8765-AAB7-961F-B54F5D3CC267}"/>
          </ac:cxnSpMkLst>
        </pc:cxnChg>
      </pc:sldChg>
      <pc:sldChg chg="modSp add mod modNotesTx">
        <pc:chgData name="Hao LIU" userId="3c201fea-61c1-45d2-8334-de12aa4fe61d" providerId="ADAL" clId="{8717F677-2E13-FC44-9B70-F3DC229BA3F7}" dt="2024-05-09T15:52:14.405" v="5231" actId="20577"/>
        <pc:sldMkLst>
          <pc:docMk/>
          <pc:sldMk cId="1785135204" sldId="523"/>
        </pc:sldMkLst>
        <pc:spChg chg="mod">
          <ac:chgData name="Hao LIU" userId="3c201fea-61c1-45d2-8334-de12aa4fe61d" providerId="ADAL" clId="{8717F677-2E13-FC44-9B70-F3DC229BA3F7}" dt="2024-05-03T19:01:57.996" v="4705" actId="20577"/>
          <ac:spMkLst>
            <pc:docMk/>
            <pc:sldMk cId="1785135204" sldId="523"/>
            <ac:spMk id="2" creationId="{29C16D7C-F946-356E-0D76-5125CCC43C40}"/>
          </ac:spMkLst>
        </pc:spChg>
        <pc:spChg chg="mod">
          <ac:chgData name="Hao LIU" userId="3c201fea-61c1-45d2-8334-de12aa4fe61d" providerId="ADAL" clId="{8717F677-2E13-FC44-9B70-F3DC229BA3F7}" dt="2024-05-03T19:36:23.658" v="5106" actId="20577"/>
          <ac:spMkLst>
            <pc:docMk/>
            <pc:sldMk cId="1785135204" sldId="523"/>
            <ac:spMk id="13" creationId="{BB849F21-D7E3-E27A-BA34-4E1103E6AA8B}"/>
          </ac:spMkLst>
        </pc:spChg>
      </pc:sldChg>
      <pc:sldChg chg="modSp add mod modAnim">
        <pc:chgData name="Hao LIU" userId="3c201fea-61c1-45d2-8334-de12aa4fe61d" providerId="ADAL" clId="{8717F677-2E13-FC44-9B70-F3DC229BA3F7}" dt="2024-05-09T16:41:00.956" v="5714" actId="13822"/>
        <pc:sldMkLst>
          <pc:docMk/>
          <pc:sldMk cId="185074207" sldId="524"/>
        </pc:sldMkLst>
        <pc:spChg chg="mod">
          <ac:chgData name="Hao LIU" userId="3c201fea-61c1-45d2-8334-de12aa4fe61d" providerId="ADAL" clId="{8717F677-2E13-FC44-9B70-F3DC229BA3F7}" dt="2024-05-03T19:07:57.383" v="4889" actId="20577"/>
          <ac:spMkLst>
            <pc:docMk/>
            <pc:sldMk cId="185074207" sldId="524"/>
            <ac:spMk id="2" creationId="{29C16D7C-F946-356E-0D76-5125CCC43C40}"/>
          </ac:spMkLst>
        </pc:spChg>
        <pc:spChg chg="mod">
          <ac:chgData name="Hao LIU" userId="3c201fea-61c1-45d2-8334-de12aa4fe61d" providerId="ADAL" clId="{8717F677-2E13-FC44-9B70-F3DC229BA3F7}" dt="2024-05-03T19:27:33.617" v="5093" actId="20577"/>
          <ac:spMkLst>
            <pc:docMk/>
            <pc:sldMk cId="185074207" sldId="524"/>
            <ac:spMk id="3" creationId="{1395E324-88E4-8B20-2429-AC0FA18ACDFF}"/>
          </ac:spMkLst>
        </pc:spChg>
        <pc:spChg chg="mod">
          <ac:chgData name="Hao LIU" userId="3c201fea-61c1-45d2-8334-de12aa4fe61d" providerId="ADAL" clId="{8717F677-2E13-FC44-9B70-F3DC229BA3F7}" dt="2024-05-09T16:41:00.956" v="5714" actId="13822"/>
          <ac:spMkLst>
            <pc:docMk/>
            <pc:sldMk cId="185074207" sldId="524"/>
            <ac:spMk id="5" creationId="{2A8AEB69-1A26-5915-6BD9-B519F0C21F11}"/>
          </ac:spMkLst>
        </pc:spChg>
      </pc:sldChg>
      <pc:sldChg chg="modSp">
        <pc:chgData name="Hao LIU" userId="3c201fea-61c1-45d2-8334-de12aa4fe61d" providerId="ADAL" clId="{8717F677-2E13-FC44-9B70-F3DC229BA3F7}" dt="2024-05-09T16:42:32.714" v="5720" actId="13822"/>
        <pc:sldMkLst>
          <pc:docMk/>
          <pc:sldMk cId="3424061906" sldId="527"/>
        </pc:sldMkLst>
        <pc:spChg chg="mod">
          <ac:chgData name="Hao LIU" userId="3c201fea-61c1-45d2-8334-de12aa4fe61d" providerId="ADAL" clId="{8717F677-2E13-FC44-9B70-F3DC229BA3F7}" dt="2024-05-09T16:42:32.714" v="5720" actId="13822"/>
          <ac:spMkLst>
            <pc:docMk/>
            <pc:sldMk cId="3424061906" sldId="527"/>
            <ac:spMk id="9" creationId="{03D1166C-47CC-2EB8-C212-A9C5AB3D21FD}"/>
          </ac:spMkLst>
        </pc:spChg>
      </pc:sldChg>
      <pc:sldChg chg="modSp">
        <pc:chgData name="Hao LIU" userId="3c201fea-61c1-45d2-8334-de12aa4fe61d" providerId="ADAL" clId="{8717F677-2E13-FC44-9B70-F3DC229BA3F7}" dt="2024-05-09T16:42:59.091" v="5724" actId="13822"/>
        <pc:sldMkLst>
          <pc:docMk/>
          <pc:sldMk cId="1706854992" sldId="529"/>
        </pc:sldMkLst>
        <pc:spChg chg="mod">
          <ac:chgData name="Hao LIU" userId="3c201fea-61c1-45d2-8334-de12aa4fe61d" providerId="ADAL" clId="{8717F677-2E13-FC44-9B70-F3DC229BA3F7}" dt="2024-05-09T16:42:45.810" v="5721" actId="13822"/>
          <ac:spMkLst>
            <pc:docMk/>
            <pc:sldMk cId="1706854992" sldId="529"/>
            <ac:spMk id="53" creationId="{FC3E717C-11C7-096B-8838-B6DF461B07E9}"/>
          </ac:spMkLst>
        </pc:spChg>
        <pc:spChg chg="mod">
          <ac:chgData name="Hao LIU" userId="3c201fea-61c1-45d2-8334-de12aa4fe61d" providerId="ADAL" clId="{8717F677-2E13-FC44-9B70-F3DC229BA3F7}" dt="2024-05-09T16:42:55.217" v="5723" actId="13822"/>
          <ac:spMkLst>
            <pc:docMk/>
            <pc:sldMk cId="1706854992" sldId="529"/>
            <ac:spMk id="58" creationId="{4963B34B-106C-1D4B-6008-DEA081D256CF}"/>
          </ac:spMkLst>
        </pc:spChg>
        <pc:spChg chg="mod">
          <ac:chgData name="Hao LIU" userId="3c201fea-61c1-45d2-8334-de12aa4fe61d" providerId="ADAL" clId="{8717F677-2E13-FC44-9B70-F3DC229BA3F7}" dt="2024-05-09T16:42:51.530" v="5722" actId="13822"/>
          <ac:spMkLst>
            <pc:docMk/>
            <pc:sldMk cId="1706854992" sldId="529"/>
            <ac:spMk id="59" creationId="{B06AFE96-B353-A800-D938-13B3AA059792}"/>
          </ac:spMkLst>
        </pc:spChg>
        <pc:spChg chg="mod">
          <ac:chgData name="Hao LIU" userId="3c201fea-61c1-45d2-8334-de12aa4fe61d" providerId="ADAL" clId="{8717F677-2E13-FC44-9B70-F3DC229BA3F7}" dt="2024-05-09T16:42:59.091" v="5724" actId="13822"/>
          <ac:spMkLst>
            <pc:docMk/>
            <pc:sldMk cId="1706854992" sldId="529"/>
            <ac:spMk id="60" creationId="{8DA83127-5B56-BDD2-030A-2BA62AEA1EC6}"/>
          </ac:spMkLst>
        </pc:spChg>
      </pc:sldChg>
      <pc:sldChg chg="modSp">
        <pc:chgData name="Hao LIU" userId="3c201fea-61c1-45d2-8334-de12aa4fe61d" providerId="ADAL" clId="{8717F677-2E13-FC44-9B70-F3DC229BA3F7}" dt="2024-05-09T16:43:20.342" v="5725" actId="13822"/>
        <pc:sldMkLst>
          <pc:docMk/>
          <pc:sldMk cId="193104854" sldId="530"/>
        </pc:sldMkLst>
        <pc:spChg chg="mod">
          <ac:chgData name="Hao LIU" userId="3c201fea-61c1-45d2-8334-de12aa4fe61d" providerId="ADAL" clId="{8717F677-2E13-FC44-9B70-F3DC229BA3F7}" dt="2024-05-09T16:43:20.342" v="5725" actId="13822"/>
          <ac:spMkLst>
            <pc:docMk/>
            <pc:sldMk cId="193104854" sldId="530"/>
            <ac:spMk id="30" creationId="{63008450-5C1D-C624-6725-7DF982B69F68}"/>
          </ac:spMkLst>
        </pc:spChg>
        <pc:spChg chg="mod">
          <ac:chgData name="Hao LIU" userId="3c201fea-61c1-45d2-8334-de12aa4fe61d" providerId="ADAL" clId="{8717F677-2E13-FC44-9B70-F3DC229BA3F7}" dt="2024-05-09T16:43:20.342" v="5725" actId="13822"/>
          <ac:spMkLst>
            <pc:docMk/>
            <pc:sldMk cId="193104854" sldId="530"/>
            <ac:spMk id="37" creationId="{A037B39B-AB49-D230-45EB-0A408662E62A}"/>
          </ac:spMkLst>
        </pc:spChg>
        <pc:spChg chg="mod">
          <ac:chgData name="Hao LIU" userId="3c201fea-61c1-45d2-8334-de12aa4fe61d" providerId="ADAL" clId="{8717F677-2E13-FC44-9B70-F3DC229BA3F7}" dt="2024-05-09T16:43:20.342" v="5725" actId="13822"/>
          <ac:spMkLst>
            <pc:docMk/>
            <pc:sldMk cId="193104854" sldId="530"/>
            <ac:spMk id="39" creationId="{333C1940-BB45-3064-FE0A-D5834ACD8460}"/>
          </ac:spMkLst>
        </pc:spChg>
        <pc:spChg chg="mod">
          <ac:chgData name="Hao LIU" userId="3c201fea-61c1-45d2-8334-de12aa4fe61d" providerId="ADAL" clId="{8717F677-2E13-FC44-9B70-F3DC229BA3F7}" dt="2024-05-09T16:43:20.342" v="5725" actId="13822"/>
          <ac:spMkLst>
            <pc:docMk/>
            <pc:sldMk cId="193104854" sldId="530"/>
            <ac:spMk id="40" creationId="{6087D099-E68A-4E3A-2CEE-8983862C8829}"/>
          </ac:spMkLst>
        </pc:spChg>
        <pc:spChg chg="mod">
          <ac:chgData name="Hao LIU" userId="3c201fea-61c1-45d2-8334-de12aa4fe61d" providerId="ADAL" clId="{8717F677-2E13-FC44-9B70-F3DC229BA3F7}" dt="2024-05-09T16:43:20.342" v="5725" actId="13822"/>
          <ac:spMkLst>
            <pc:docMk/>
            <pc:sldMk cId="193104854" sldId="530"/>
            <ac:spMk id="42" creationId="{8D0A40C0-AC84-1477-BDDA-049DCDD57899}"/>
          </ac:spMkLst>
        </pc:spChg>
        <pc:spChg chg="mod">
          <ac:chgData name="Hao LIU" userId="3c201fea-61c1-45d2-8334-de12aa4fe61d" providerId="ADAL" clId="{8717F677-2E13-FC44-9B70-F3DC229BA3F7}" dt="2024-05-09T16:43:20.342" v="5725" actId="13822"/>
          <ac:spMkLst>
            <pc:docMk/>
            <pc:sldMk cId="193104854" sldId="530"/>
            <ac:spMk id="43" creationId="{199737A2-EE6E-112B-FBA9-9E047B967B54}"/>
          </ac:spMkLst>
        </pc:spChg>
        <pc:spChg chg="mod">
          <ac:chgData name="Hao LIU" userId="3c201fea-61c1-45d2-8334-de12aa4fe61d" providerId="ADAL" clId="{8717F677-2E13-FC44-9B70-F3DC229BA3F7}" dt="2024-05-09T16:43:20.342" v="5725" actId="13822"/>
          <ac:spMkLst>
            <pc:docMk/>
            <pc:sldMk cId="193104854" sldId="530"/>
            <ac:spMk id="109" creationId="{08C9A2E6-073F-317E-21D1-D41BCB573629}"/>
          </ac:spMkLst>
        </pc:spChg>
        <pc:spChg chg="mod">
          <ac:chgData name="Hao LIU" userId="3c201fea-61c1-45d2-8334-de12aa4fe61d" providerId="ADAL" clId="{8717F677-2E13-FC44-9B70-F3DC229BA3F7}" dt="2024-05-09T16:43:20.342" v="5725" actId="13822"/>
          <ac:spMkLst>
            <pc:docMk/>
            <pc:sldMk cId="193104854" sldId="530"/>
            <ac:spMk id="110" creationId="{3CEE43A3-23E7-BF95-E56B-1FEAE02CBB4C}"/>
          </ac:spMkLst>
        </pc:spChg>
        <pc:spChg chg="mod">
          <ac:chgData name="Hao LIU" userId="3c201fea-61c1-45d2-8334-de12aa4fe61d" providerId="ADAL" clId="{8717F677-2E13-FC44-9B70-F3DC229BA3F7}" dt="2024-05-09T16:43:20.342" v="5725" actId="13822"/>
          <ac:spMkLst>
            <pc:docMk/>
            <pc:sldMk cId="193104854" sldId="530"/>
            <ac:spMk id="112" creationId="{B8259851-1683-5DAD-4EC9-E498B1F03BBE}"/>
          </ac:spMkLst>
        </pc:spChg>
      </pc:sldChg>
      <pc:sldChg chg="modSp modAnim">
        <pc:chgData name="Hao LIU" userId="3c201fea-61c1-45d2-8334-de12aa4fe61d" providerId="ADAL" clId="{8717F677-2E13-FC44-9B70-F3DC229BA3F7}" dt="2024-05-09T16:50:53.872" v="5732"/>
        <pc:sldMkLst>
          <pc:docMk/>
          <pc:sldMk cId="1454925483" sldId="532"/>
        </pc:sldMkLst>
        <pc:spChg chg="mod">
          <ac:chgData name="Hao LIU" userId="3c201fea-61c1-45d2-8334-de12aa4fe61d" providerId="ADAL" clId="{8717F677-2E13-FC44-9B70-F3DC229BA3F7}" dt="2024-05-09T16:43:34.289" v="5726" actId="13822"/>
          <ac:spMkLst>
            <pc:docMk/>
            <pc:sldMk cId="1454925483" sldId="532"/>
            <ac:spMk id="8" creationId="{BFC56C7E-19A1-83DF-2FE3-0CCF127E4CEE}"/>
          </ac:spMkLst>
        </pc:spChg>
        <pc:spChg chg="mod">
          <ac:chgData name="Hao LIU" userId="3c201fea-61c1-45d2-8334-de12aa4fe61d" providerId="ADAL" clId="{8717F677-2E13-FC44-9B70-F3DC229BA3F7}" dt="2024-05-09T16:43:34.289" v="5726" actId="13822"/>
          <ac:spMkLst>
            <pc:docMk/>
            <pc:sldMk cId="1454925483" sldId="532"/>
            <ac:spMk id="15" creationId="{1AFA098A-4AFB-7AFE-FBC6-3855CD96B30D}"/>
          </ac:spMkLst>
        </pc:spChg>
      </pc:sldChg>
      <pc:sldChg chg="modSp">
        <pc:chgData name="Hao LIU" userId="3c201fea-61c1-45d2-8334-de12aa4fe61d" providerId="ADAL" clId="{8717F677-2E13-FC44-9B70-F3DC229BA3F7}" dt="2024-05-09T16:43:48.638" v="5728" actId="13822"/>
        <pc:sldMkLst>
          <pc:docMk/>
          <pc:sldMk cId="316460009" sldId="533"/>
        </pc:sldMkLst>
        <pc:spChg chg="mod">
          <ac:chgData name="Hao LIU" userId="3c201fea-61c1-45d2-8334-de12aa4fe61d" providerId="ADAL" clId="{8717F677-2E13-FC44-9B70-F3DC229BA3F7}" dt="2024-05-09T16:43:48.638" v="5728" actId="13822"/>
          <ac:spMkLst>
            <pc:docMk/>
            <pc:sldMk cId="316460009" sldId="533"/>
            <ac:spMk id="7" creationId="{6A34FDDC-8D38-ABA2-6BDB-9DB1CED0B729}"/>
          </ac:spMkLst>
        </pc:spChg>
      </pc:sldChg>
      <pc:sldChg chg="modSp">
        <pc:chgData name="Hao LIU" userId="3c201fea-61c1-45d2-8334-de12aa4fe61d" providerId="ADAL" clId="{8717F677-2E13-FC44-9B70-F3DC229BA3F7}" dt="2024-05-09T16:41:52.701" v="5717" actId="13822"/>
        <pc:sldMkLst>
          <pc:docMk/>
          <pc:sldMk cId="1131288480" sldId="534"/>
        </pc:sldMkLst>
        <pc:spChg chg="mod">
          <ac:chgData name="Hao LIU" userId="3c201fea-61c1-45d2-8334-de12aa4fe61d" providerId="ADAL" clId="{8717F677-2E13-FC44-9B70-F3DC229BA3F7}" dt="2024-05-09T16:41:49.574" v="5716" actId="13822"/>
          <ac:spMkLst>
            <pc:docMk/>
            <pc:sldMk cId="1131288480" sldId="534"/>
            <ac:spMk id="6" creationId="{3C08C6C5-9057-BCDA-3885-17007C2AA39C}"/>
          </ac:spMkLst>
        </pc:spChg>
        <pc:spChg chg="mod">
          <ac:chgData name="Hao LIU" userId="3c201fea-61c1-45d2-8334-de12aa4fe61d" providerId="ADAL" clId="{8717F677-2E13-FC44-9B70-F3DC229BA3F7}" dt="2024-05-09T16:41:52.701" v="5717" actId="13822"/>
          <ac:spMkLst>
            <pc:docMk/>
            <pc:sldMk cId="1131288480" sldId="534"/>
            <ac:spMk id="7" creationId="{BF529CE8-14D2-979C-F487-73FBD78E8620}"/>
          </ac:spMkLst>
        </pc:spChg>
      </pc:sldChg>
    </pc:docChg>
  </pc:docChgLst>
  <pc:docChgLst>
    <pc:chgData name="Hao LIU" userId="3c201fea-61c1-45d2-8334-de12aa4fe61d" providerId="ADAL" clId="{DBCA7AC7-3B4D-44CA-A28D-ADD20364B21F}"/>
    <pc:docChg chg="undo custSel addSld delSld modSld sldOrd">
      <pc:chgData name="Hao LIU" userId="3c201fea-61c1-45d2-8334-de12aa4fe61d" providerId="ADAL" clId="{DBCA7AC7-3B4D-44CA-A28D-ADD20364B21F}" dt="2023-11-29T21:47:50.530" v="11675" actId="729"/>
      <pc:docMkLst>
        <pc:docMk/>
      </pc:docMkLst>
      <pc:sldChg chg="modSp mod">
        <pc:chgData name="Hao LIU" userId="3c201fea-61c1-45d2-8334-de12aa4fe61d" providerId="ADAL" clId="{DBCA7AC7-3B4D-44CA-A28D-ADD20364B21F}" dt="2023-11-29T12:12:23.629" v="11393" actId="20577"/>
        <pc:sldMkLst>
          <pc:docMk/>
          <pc:sldMk cId="319926488" sldId="259"/>
        </pc:sldMkLst>
        <pc:spChg chg="mod">
          <ac:chgData name="Hao LIU" userId="3c201fea-61c1-45d2-8334-de12aa4fe61d" providerId="ADAL" clId="{DBCA7AC7-3B4D-44CA-A28D-ADD20364B21F}" dt="2023-11-29T12:12:23.629" v="11393" actId="20577"/>
          <ac:spMkLst>
            <pc:docMk/>
            <pc:sldMk cId="319926488" sldId="259"/>
            <ac:spMk id="3" creationId="{00000000-0000-0000-0000-000000000000}"/>
          </ac:spMkLst>
        </pc:spChg>
      </pc:sldChg>
      <pc:sldChg chg="modSp mod">
        <pc:chgData name="Hao LIU" userId="3c201fea-61c1-45d2-8334-de12aa4fe61d" providerId="ADAL" clId="{DBCA7AC7-3B4D-44CA-A28D-ADD20364B21F}" dt="2023-11-29T21:11:55.924" v="11598" actId="20577"/>
        <pc:sldMkLst>
          <pc:docMk/>
          <pc:sldMk cId="1950476438" sldId="306"/>
        </pc:sldMkLst>
        <pc:spChg chg="mod">
          <ac:chgData name="Hao LIU" userId="3c201fea-61c1-45d2-8334-de12aa4fe61d" providerId="ADAL" clId="{DBCA7AC7-3B4D-44CA-A28D-ADD20364B21F}" dt="2023-11-29T21:11:55.924" v="11598" actId="20577"/>
          <ac:spMkLst>
            <pc:docMk/>
            <pc:sldMk cId="1950476438" sldId="306"/>
            <ac:spMk id="3" creationId="{5D1595AA-3A40-4A94-9822-99F45C44AADB}"/>
          </ac:spMkLst>
        </pc:spChg>
      </pc:sldChg>
      <pc:sldChg chg="modSp mod">
        <pc:chgData name="Hao LIU" userId="3c201fea-61c1-45d2-8334-de12aa4fe61d" providerId="ADAL" clId="{DBCA7AC7-3B4D-44CA-A28D-ADD20364B21F}" dt="2023-11-29T12:12:33.250" v="11397" actId="20577"/>
        <pc:sldMkLst>
          <pc:docMk/>
          <pc:sldMk cId="1850201451" sldId="437"/>
        </pc:sldMkLst>
        <pc:spChg chg="mod">
          <ac:chgData name="Hao LIU" userId="3c201fea-61c1-45d2-8334-de12aa4fe61d" providerId="ADAL" clId="{DBCA7AC7-3B4D-44CA-A28D-ADD20364B21F}" dt="2023-11-29T12:12:33.250" v="11397" actId="20577"/>
          <ac:spMkLst>
            <pc:docMk/>
            <pc:sldMk cId="1850201451" sldId="437"/>
            <ac:spMk id="3" creationId="{00000000-0000-0000-0000-000000000000}"/>
          </ac:spMkLst>
        </pc:spChg>
      </pc:sldChg>
      <pc:sldChg chg="del">
        <pc:chgData name="Hao LIU" userId="3c201fea-61c1-45d2-8334-de12aa4fe61d" providerId="ADAL" clId="{DBCA7AC7-3B4D-44CA-A28D-ADD20364B21F}" dt="2023-11-25T00:43:26.104" v="4519" actId="47"/>
        <pc:sldMkLst>
          <pc:docMk/>
          <pc:sldMk cId="2157681523" sldId="440"/>
        </pc:sldMkLst>
      </pc:sldChg>
      <pc:sldChg chg="modSp mod">
        <pc:chgData name="Hao LIU" userId="3c201fea-61c1-45d2-8334-de12aa4fe61d" providerId="ADAL" clId="{DBCA7AC7-3B4D-44CA-A28D-ADD20364B21F}" dt="2023-11-29T11:56:03.453" v="11072" actId="20577"/>
        <pc:sldMkLst>
          <pc:docMk/>
          <pc:sldMk cId="1778840540" sldId="441"/>
        </pc:sldMkLst>
        <pc:spChg chg="mod">
          <ac:chgData name="Hao LIU" userId="3c201fea-61c1-45d2-8334-de12aa4fe61d" providerId="ADAL" clId="{DBCA7AC7-3B4D-44CA-A28D-ADD20364B21F}" dt="2023-11-29T11:56:03.453" v="11072" actId="20577"/>
          <ac:spMkLst>
            <pc:docMk/>
            <pc:sldMk cId="1778840540" sldId="441"/>
            <ac:spMk id="3" creationId="{7022A938-E44F-0EC7-F59E-D6BEF858CB19}"/>
          </ac:spMkLst>
        </pc:spChg>
      </pc:sldChg>
      <pc:sldChg chg="modSp mod">
        <pc:chgData name="Hao LIU" userId="3c201fea-61c1-45d2-8334-de12aa4fe61d" providerId="ADAL" clId="{DBCA7AC7-3B4D-44CA-A28D-ADD20364B21F}" dt="2023-11-29T12:12:47.230" v="11399" actId="6549"/>
        <pc:sldMkLst>
          <pc:docMk/>
          <pc:sldMk cId="1279759934" sldId="442"/>
        </pc:sldMkLst>
        <pc:spChg chg="mod">
          <ac:chgData name="Hao LIU" userId="3c201fea-61c1-45d2-8334-de12aa4fe61d" providerId="ADAL" clId="{DBCA7AC7-3B4D-44CA-A28D-ADD20364B21F}" dt="2023-11-29T12:12:47.230" v="11399" actId="6549"/>
          <ac:spMkLst>
            <pc:docMk/>
            <pc:sldMk cId="1279759934" sldId="442"/>
            <ac:spMk id="3" creationId="{00000000-0000-0000-0000-000000000000}"/>
          </ac:spMkLst>
        </pc:spChg>
      </pc:sldChg>
      <pc:sldChg chg="addSp delSp modSp mod modAnim">
        <pc:chgData name="Hao LIU" userId="3c201fea-61c1-45d2-8334-de12aa4fe61d" providerId="ADAL" clId="{DBCA7AC7-3B4D-44CA-A28D-ADD20364B21F}" dt="2023-11-28T23:01:24.938" v="8005"/>
        <pc:sldMkLst>
          <pc:docMk/>
          <pc:sldMk cId="2264158483" sldId="443"/>
        </pc:sldMkLst>
        <pc:spChg chg="mod">
          <ac:chgData name="Hao LIU" userId="3c201fea-61c1-45d2-8334-de12aa4fe61d" providerId="ADAL" clId="{DBCA7AC7-3B4D-44CA-A28D-ADD20364B21F}" dt="2023-11-28T22:58:10.426" v="7928" actId="20577"/>
          <ac:spMkLst>
            <pc:docMk/>
            <pc:sldMk cId="2264158483" sldId="443"/>
            <ac:spMk id="3" creationId="{7022A938-E44F-0EC7-F59E-D6BEF858CB19}"/>
          </ac:spMkLst>
        </pc:spChg>
        <pc:spChg chg="add mod">
          <ac:chgData name="Hao LIU" userId="3c201fea-61c1-45d2-8334-de12aa4fe61d" providerId="ADAL" clId="{DBCA7AC7-3B4D-44CA-A28D-ADD20364B21F}" dt="2023-11-28T22:59:30.675" v="7959" actId="1036"/>
          <ac:spMkLst>
            <pc:docMk/>
            <pc:sldMk cId="2264158483" sldId="443"/>
            <ac:spMk id="5" creationId="{D8BC37E4-1C9F-DFF6-0817-F9A04AD9DA9C}"/>
          </ac:spMkLst>
        </pc:spChg>
        <pc:spChg chg="add del mod">
          <ac:chgData name="Hao LIU" userId="3c201fea-61c1-45d2-8334-de12aa4fe61d" providerId="ADAL" clId="{DBCA7AC7-3B4D-44CA-A28D-ADD20364B21F}" dt="2023-11-26T23:31:44.483" v="4626" actId="478"/>
          <ac:spMkLst>
            <pc:docMk/>
            <pc:sldMk cId="2264158483" sldId="443"/>
            <ac:spMk id="6" creationId="{FB794BBE-118E-CDEC-8EF1-DC76DEADC453}"/>
          </ac:spMkLst>
        </pc:spChg>
        <pc:spChg chg="add mod">
          <ac:chgData name="Hao LIU" userId="3c201fea-61c1-45d2-8334-de12aa4fe61d" providerId="ADAL" clId="{DBCA7AC7-3B4D-44CA-A28D-ADD20364B21F}" dt="2023-11-28T22:59:52.402" v="7961" actId="14100"/>
          <ac:spMkLst>
            <pc:docMk/>
            <pc:sldMk cId="2264158483" sldId="443"/>
            <ac:spMk id="7" creationId="{74FACA89-0ECE-33BF-0F38-7F92AAAFCE9E}"/>
          </ac:spMkLst>
        </pc:spChg>
        <pc:spChg chg="add mod">
          <ac:chgData name="Hao LIU" userId="3c201fea-61c1-45d2-8334-de12aa4fe61d" providerId="ADAL" clId="{DBCA7AC7-3B4D-44CA-A28D-ADD20364B21F}" dt="2023-11-28T22:59:56.302" v="7962" actId="1076"/>
          <ac:spMkLst>
            <pc:docMk/>
            <pc:sldMk cId="2264158483" sldId="443"/>
            <ac:spMk id="12" creationId="{54F46DF7-1564-A368-217A-B9295FD2F9DE}"/>
          </ac:spMkLst>
        </pc:spChg>
        <pc:spChg chg="add mod">
          <ac:chgData name="Hao LIU" userId="3c201fea-61c1-45d2-8334-de12aa4fe61d" providerId="ADAL" clId="{DBCA7AC7-3B4D-44CA-A28D-ADD20364B21F}" dt="2023-11-28T23:00:32.392" v="7999" actId="1076"/>
          <ac:spMkLst>
            <pc:docMk/>
            <pc:sldMk cId="2264158483" sldId="443"/>
            <ac:spMk id="13" creationId="{BCA899EF-4C39-E78C-8B6F-D454257C6E09}"/>
          </ac:spMkLst>
        </pc:spChg>
        <pc:spChg chg="add mod">
          <ac:chgData name="Hao LIU" userId="3c201fea-61c1-45d2-8334-de12aa4fe61d" providerId="ADAL" clId="{DBCA7AC7-3B4D-44CA-A28D-ADD20364B21F}" dt="2023-11-28T23:00:39.527" v="8000"/>
          <ac:spMkLst>
            <pc:docMk/>
            <pc:sldMk cId="2264158483" sldId="443"/>
            <ac:spMk id="14" creationId="{AF3A19C5-CD1E-301C-0DD6-4110CCEFAF9D}"/>
          </ac:spMkLst>
        </pc:spChg>
        <pc:graphicFrameChg chg="add del mod modGraphic">
          <ac:chgData name="Hao LIU" userId="3c201fea-61c1-45d2-8334-de12aa4fe61d" providerId="ADAL" clId="{DBCA7AC7-3B4D-44CA-A28D-ADD20364B21F}" dt="2023-11-26T23:38:36.035" v="4747" actId="478"/>
          <ac:graphicFrameMkLst>
            <pc:docMk/>
            <pc:sldMk cId="2264158483" sldId="443"/>
            <ac:graphicFrameMk id="8" creationId="{EC5D2CC7-9410-E23F-A9BB-A4779CB7CFD2}"/>
          </ac:graphicFrameMkLst>
        </pc:graphicFrameChg>
        <pc:picChg chg="add del mod">
          <ac:chgData name="Hao LIU" userId="3c201fea-61c1-45d2-8334-de12aa4fe61d" providerId="ADAL" clId="{DBCA7AC7-3B4D-44CA-A28D-ADD20364B21F}" dt="2023-11-24T12:17:27.895" v="269" actId="478"/>
          <ac:picMkLst>
            <pc:docMk/>
            <pc:sldMk cId="2264158483" sldId="443"/>
            <ac:picMk id="8" creationId="{8C00BC08-FCA4-18C7-64E9-3B6611FF5663}"/>
          </ac:picMkLst>
        </pc:picChg>
        <pc:picChg chg="add mod">
          <ac:chgData name="Hao LIU" userId="3c201fea-61c1-45d2-8334-de12aa4fe61d" providerId="ADAL" clId="{DBCA7AC7-3B4D-44CA-A28D-ADD20364B21F}" dt="2023-11-28T22:58:17.880" v="7930" actId="1076"/>
          <ac:picMkLst>
            <pc:docMk/>
            <pc:sldMk cId="2264158483" sldId="443"/>
            <ac:picMk id="10" creationId="{8B9B4AAD-68D2-E146-4E74-DA3A0386C204}"/>
          </ac:picMkLst>
        </pc:picChg>
        <pc:picChg chg="add mod">
          <ac:chgData name="Hao LIU" userId="3c201fea-61c1-45d2-8334-de12aa4fe61d" providerId="ADAL" clId="{DBCA7AC7-3B4D-44CA-A28D-ADD20364B21F}" dt="2023-11-28T22:58:58.599" v="7943" actId="1076"/>
          <ac:picMkLst>
            <pc:docMk/>
            <pc:sldMk cId="2264158483" sldId="443"/>
            <ac:picMk id="11" creationId="{D162D5D0-BC7E-6B87-C566-915E8BA26DDA}"/>
          </ac:picMkLst>
        </pc:picChg>
      </pc:sldChg>
      <pc:sldChg chg="addSp delSp modSp mod">
        <pc:chgData name="Hao LIU" userId="3c201fea-61c1-45d2-8334-de12aa4fe61d" providerId="ADAL" clId="{DBCA7AC7-3B4D-44CA-A28D-ADD20364B21F}" dt="2023-11-29T00:50:48.662" v="11043" actId="1076"/>
        <pc:sldMkLst>
          <pc:docMk/>
          <pc:sldMk cId="3241477692" sldId="444"/>
        </pc:sldMkLst>
        <pc:spChg chg="mod">
          <ac:chgData name="Hao LIU" userId="3c201fea-61c1-45d2-8334-de12aa4fe61d" providerId="ADAL" clId="{DBCA7AC7-3B4D-44CA-A28D-ADD20364B21F}" dt="2023-11-24T12:55:05.072" v="371" actId="14100"/>
          <ac:spMkLst>
            <pc:docMk/>
            <pc:sldMk cId="3241477692" sldId="444"/>
            <ac:spMk id="3" creationId="{7022A938-E44F-0EC7-F59E-D6BEF858CB19}"/>
          </ac:spMkLst>
        </pc:spChg>
        <pc:picChg chg="add mod modCrop">
          <ac:chgData name="Hao LIU" userId="3c201fea-61c1-45d2-8334-de12aa4fe61d" providerId="ADAL" clId="{DBCA7AC7-3B4D-44CA-A28D-ADD20364B21F}" dt="2023-11-29T00:50:48.662" v="11043" actId="1076"/>
          <ac:picMkLst>
            <pc:docMk/>
            <pc:sldMk cId="3241477692" sldId="444"/>
            <ac:picMk id="5" creationId="{428CDE6B-AABB-55D4-14A7-F62900FF67AC}"/>
          </ac:picMkLst>
        </pc:picChg>
        <pc:picChg chg="add del mod">
          <ac:chgData name="Hao LIU" userId="3c201fea-61c1-45d2-8334-de12aa4fe61d" providerId="ADAL" clId="{DBCA7AC7-3B4D-44CA-A28D-ADD20364B21F}" dt="2023-11-29T00:50:19.484" v="11039" actId="478"/>
          <ac:picMkLst>
            <pc:docMk/>
            <pc:sldMk cId="3241477692" sldId="444"/>
            <ac:picMk id="6" creationId="{8293106A-A7E7-869A-BC8C-1C1B797EBB79}"/>
          </ac:picMkLst>
        </pc:picChg>
      </pc:sldChg>
      <pc:sldChg chg="addSp delSp modSp mod">
        <pc:chgData name="Hao LIU" userId="3c201fea-61c1-45d2-8334-de12aa4fe61d" providerId="ADAL" clId="{DBCA7AC7-3B4D-44CA-A28D-ADD20364B21F}" dt="2023-11-28T22:54:00.181" v="7720" actId="20577"/>
        <pc:sldMkLst>
          <pc:docMk/>
          <pc:sldMk cId="3369762805" sldId="445"/>
        </pc:sldMkLst>
        <pc:spChg chg="mod">
          <ac:chgData name="Hao LIU" userId="3c201fea-61c1-45d2-8334-de12aa4fe61d" providerId="ADAL" clId="{DBCA7AC7-3B4D-44CA-A28D-ADD20364B21F}" dt="2023-11-28T22:54:00.181" v="7720" actId="20577"/>
          <ac:spMkLst>
            <pc:docMk/>
            <pc:sldMk cId="3369762805" sldId="445"/>
            <ac:spMk id="3" creationId="{7022A938-E44F-0EC7-F59E-D6BEF858CB19}"/>
          </ac:spMkLst>
        </pc:spChg>
        <pc:picChg chg="add del mod">
          <ac:chgData name="Hao LIU" userId="3c201fea-61c1-45d2-8334-de12aa4fe61d" providerId="ADAL" clId="{DBCA7AC7-3B4D-44CA-A28D-ADD20364B21F}" dt="2023-11-24T12:55:23.379" v="375" actId="478"/>
          <ac:picMkLst>
            <pc:docMk/>
            <pc:sldMk cId="3369762805" sldId="445"/>
            <ac:picMk id="6" creationId="{C173CF1B-4277-E4EE-ED7E-C31D30500C87}"/>
          </ac:picMkLst>
        </pc:picChg>
        <pc:picChg chg="add del mod">
          <ac:chgData name="Hao LIU" userId="3c201fea-61c1-45d2-8334-de12aa4fe61d" providerId="ADAL" clId="{DBCA7AC7-3B4D-44CA-A28D-ADD20364B21F}" dt="2023-11-24T12:56:54.019" v="389" actId="478"/>
          <ac:picMkLst>
            <pc:docMk/>
            <pc:sldMk cId="3369762805" sldId="445"/>
            <ac:picMk id="8" creationId="{CFAC92CC-B642-74D8-C06A-98F73C6109AC}"/>
          </ac:picMkLst>
        </pc:picChg>
      </pc:sldChg>
      <pc:sldChg chg="modSp mod">
        <pc:chgData name="Hao LIU" userId="3c201fea-61c1-45d2-8334-de12aa4fe61d" providerId="ADAL" clId="{DBCA7AC7-3B4D-44CA-A28D-ADD20364B21F}" dt="2023-11-29T12:05:23.257" v="11314" actId="20577"/>
        <pc:sldMkLst>
          <pc:docMk/>
          <pc:sldMk cId="315951227" sldId="446"/>
        </pc:sldMkLst>
        <pc:spChg chg="mod">
          <ac:chgData name="Hao LIU" userId="3c201fea-61c1-45d2-8334-de12aa4fe61d" providerId="ADAL" clId="{DBCA7AC7-3B4D-44CA-A28D-ADD20364B21F}" dt="2023-11-29T12:05:23.257" v="11314" actId="20577"/>
          <ac:spMkLst>
            <pc:docMk/>
            <pc:sldMk cId="315951227" sldId="446"/>
            <ac:spMk id="3" creationId="{00000000-0000-0000-0000-000000000000}"/>
          </ac:spMkLst>
        </pc:spChg>
      </pc:sldChg>
      <pc:sldChg chg="del">
        <pc:chgData name="Hao LIU" userId="3c201fea-61c1-45d2-8334-de12aa4fe61d" providerId="ADAL" clId="{DBCA7AC7-3B4D-44CA-A28D-ADD20364B21F}" dt="2023-11-29T11:57:05.480" v="11073" actId="47"/>
        <pc:sldMkLst>
          <pc:docMk/>
          <pc:sldMk cId="892431758" sldId="447"/>
        </pc:sldMkLst>
      </pc:sldChg>
      <pc:sldChg chg="modSp mod">
        <pc:chgData name="Hao LIU" userId="3c201fea-61c1-45d2-8334-de12aa4fe61d" providerId="ADAL" clId="{DBCA7AC7-3B4D-44CA-A28D-ADD20364B21F}" dt="2023-11-29T12:06:28.136" v="11325" actId="404"/>
        <pc:sldMkLst>
          <pc:docMk/>
          <pc:sldMk cId="470976000" sldId="448"/>
        </pc:sldMkLst>
        <pc:spChg chg="mod">
          <ac:chgData name="Hao LIU" userId="3c201fea-61c1-45d2-8334-de12aa4fe61d" providerId="ADAL" clId="{DBCA7AC7-3B4D-44CA-A28D-ADD20364B21F}" dt="2023-11-29T12:06:28.136" v="11325" actId="404"/>
          <ac:spMkLst>
            <pc:docMk/>
            <pc:sldMk cId="470976000" sldId="448"/>
            <ac:spMk id="2" creationId="{29C16D7C-F946-356E-0D76-5125CCC43C40}"/>
          </ac:spMkLst>
        </pc:spChg>
      </pc:sldChg>
      <pc:sldChg chg="addSp delSp modSp del mod modShow">
        <pc:chgData name="Hao LIU" userId="3c201fea-61c1-45d2-8334-de12aa4fe61d" providerId="ADAL" clId="{DBCA7AC7-3B4D-44CA-A28D-ADD20364B21F}" dt="2023-11-25T00:29:46.254" v="4212" actId="47"/>
        <pc:sldMkLst>
          <pc:docMk/>
          <pc:sldMk cId="2334524435" sldId="449"/>
        </pc:sldMkLst>
        <pc:spChg chg="mod">
          <ac:chgData name="Hao LIU" userId="3c201fea-61c1-45d2-8334-de12aa4fe61d" providerId="ADAL" clId="{DBCA7AC7-3B4D-44CA-A28D-ADD20364B21F}" dt="2023-11-24T13:44:51.029" v="953" actId="20577"/>
          <ac:spMkLst>
            <pc:docMk/>
            <pc:sldMk cId="2334524435" sldId="449"/>
            <ac:spMk id="3" creationId="{7022A938-E44F-0EC7-F59E-D6BEF858CB19}"/>
          </ac:spMkLst>
        </pc:spChg>
        <pc:spChg chg="add mod">
          <ac:chgData name="Hao LIU" userId="3c201fea-61c1-45d2-8334-de12aa4fe61d" providerId="ADAL" clId="{DBCA7AC7-3B4D-44CA-A28D-ADD20364B21F}" dt="2023-11-24T13:48:33.545" v="965" actId="14100"/>
          <ac:spMkLst>
            <pc:docMk/>
            <pc:sldMk cId="2334524435" sldId="449"/>
            <ac:spMk id="8" creationId="{6D74B1F2-D18E-38E6-6C7C-4ADC2D220AC1}"/>
          </ac:spMkLst>
        </pc:spChg>
        <pc:spChg chg="add mod">
          <ac:chgData name="Hao LIU" userId="3c201fea-61c1-45d2-8334-de12aa4fe61d" providerId="ADAL" clId="{DBCA7AC7-3B4D-44CA-A28D-ADD20364B21F}" dt="2023-11-24T13:51:52.412" v="1051" actId="1076"/>
          <ac:spMkLst>
            <pc:docMk/>
            <pc:sldMk cId="2334524435" sldId="449"/>
            <ac:spMk id="9" creationId="{713568FF-B418-72E1-7046-8736861DA4FC}"/>
          </ac:spMkLst>
        </pc:spChg>
        <pc:spChg chg="add mod">
          <ac:chgData name="Hao LIU" userId="3c201fea-61c1-45d2-8334-de12aa4fe61d" providerId="ADAL" clId="{DBCA7AC7-3B4D-44CA-A28D-ADD20364B21F}" dt="2023-11-24T13:52:11.908" v="1054" actId="1076"/>
          <ac:spMkLst>
            <pc:docMk/>
            <pc:sldMk cId="2334524435" sldId="449"/>
            <ac:spMk id="10" creationId="{DF70A5FA-7C58-B4F5-27BD-809D9EAC4C20}"/>
          </ac:spMkLst>
        </pc:spChg>
        <pc:spChg chg="add mod">
          <ac:chgData name="Hao LIU" userId="3c201fea-61c1-45d2-8334-de12aa4fe61d" providerId="ADAL" clId="{DBCA7AC7-3B4D-44CA-A28D-ADD20364B21F}" dt="2023-11-24T14:09:32.530" v="1106" actId="1035"/>
          <ac:spMkLst>
            <pc:docMk/>
            <pc:sldMk cId="2334524435" sldId="449"/>
            <ac:spMk id="13" creationId="{E74598BC-7A1C-A2D0-75BD-7918264314B4}"/>
          </ac:spMkLst>
        </pc:spChg>
        <pc:spChg chg="add del mod">
          <ac:chgData name="Hao LIU" userId="3c201fea-61c1-45d2-8334-de12aa4fe61d" providerId="ADAL" clId="{DBCA7AC7-3B4D-44CA-A28D-ADD20364B21F}" dt="2023-11-24T14:08:33.760" v="1073" actId="478"/>
          <ac:spMkLst>
            <pc:docMk/>
            <pc:sldMk cId="2334524435" sldId="449"/>
            <ac:spMk id="14" creationId="{875C40D4-5425-DD49-CAB2-28866C83034C}"/>
          </ac:spMkLst>
        </pc:spChg>
        <pc:spChg chg="add mod">
          <ac:chgData name="Hao LIU" userId="3c201fea-61c1-45d2-8334-de12aa4fe61d" providerId="ADAL" clId="{DBCA7AC7-3B4D-44CA-A28D-ADD20364B21F}" dt="2023-11-24T14:09:32.530" v="1106" actId="1035"/>
          <ac:spMkLst>
            <pc:docMk/>
            <pc:sldMk cId="2334524435" sldId="449"/>
            <ac:spMk id="15" creationId="{0F3E840B-403B-486D-0DB8-70BBF79B0856}"/>
          </ac:spMkLst>
        </pc:spChg>
        <pc:spChg chg="add mod">
          <ac:chgData name="Hao LIU" userId="3c201fea-61c1-45d2-8334-de12aa4fe61d" providerId="ADAL" clId="{DBCA7AC7-3B4D-44CA-A28D-ADD20364B21F}" dt="2023-11-24T14:09:32.530" v="1106" actId="1035"/>
          <ac:spMkLst>
            <pc:docMk/>
            <pc:sldMk cId="2334524435" sldId="449"/>
            <ac:spMk id="16" creationId="{F081459B-5713-B343-53DE-6E4CB31BAC7C}"/>
          </ac:spMkLst>
        </pc:spChg>
        <pc:spChg chg="add mod">
          <ac:chgData name="Hao LIU" userId="3c201fea-61c1-45d2-8334-de12aa4fe61d" providerId="ADAL" clId="{DBCA7AC7-3B4D-44CA-A28D-ADD20364B21F}" dt="2023-11-24T14:11:04.808" v="1114" actId="14100"/>
          <ac:spMkLst>
            <pc:docMk/>
            <pc:sldMk cId="2334524435" sldId="449"/>
            <ac:spMk id="17" creationId="{0658FA2C-219A-89B0-4509-3A68A404F5ED}"/>
          </ac:spMkLst>
        </pc:spChg>
        <pc:spChg chg="add mod">
          <ac:chgData name="Hao LIU" userId="3c201fea-61c1-45d2-8334-de12aa4fe61d" providerId="ADAL" clId="{DBCA7AC7-3B4D-44CA-A28D-ADD20364B21F}" dt="2023-11-24T14:11:55.270" v="1152" actId="20577"/>
          <ac:spMkLst>
            <pc:docMk/>
            <pc:sldMk cId="2334524435" sldId="449"/>
            <ac:spMk id="18" creationId="{CC533AA9-853B-7086-3005-F0BEDEA67FBB}"/>
          </ac:spMkLst>
        </pc:spChg>
        <pc:picChg chg="add mod">
          <ac:chgData name="Hao LIU" userId="3c201fea-61c1-45d2-8334-de12aa4fe61d" providerId="ADAL" clId="{DBCA7AC7-3B4D-44CA-A28D-ADD20364B21F}" dt="2023-11-24T13:45:50.726" v="960" actId="1076"/>
          <ac:picMkLst>
            <pc:docMk/>
            <pc:sldMk cId="2334524435" sldId="449"/>
            <ac:picMk id="6" creationId="{C40AD130-3ADC-8955-A3FF-0E7327FB11D1}"/>
          </ac:picMkLst>
        </pc:picChg>
        <pc:picChg chg="add mod">
          <ac:chgData name="Hao LIU" userId="3c201fea-61c1-45d2-8334-de12aa4fe61d" providerId="ADAL" clId="{DBCA7AC7-3B4D-44CA-A28D-ADD20364B21F}" dt="2023-11-24T13:48:07.854" v="962" actId="1076"/>
          <ac:picMkLst>
            <pc:docMk/>
            <pc:sldMk cId="2334524435" sldId="449"/>
            <ac:picMk id="7" creationId="{66CF609D-3317-472D-AF02-5F84357B57B4}"/>
          </ac:picMkLst>
        </pc:picChg>
        <pc:picChg chg="add mod">
          <ac:chgData name="Hao LIU" userId="3c201fea-61c1-45d2-8334-de12aa4fe61d" providerId="ADAL" clId="{DBCA7AC7-3B4D-44CA-A28D-ADD20364B21F}" dt="2023-11-24T13:57:04.403" v="1059" actId="1076"/>
          <ac:picMkLst>
            <pc:docMk/>
            <pc:sldMk cId="2334524435" sldId="449"/>
            <ac:picMk id="12" creationId="{82CDC00E-AA24-BE66-9927-7945F245E382}"/>
          </ac:picMkLst>
        </pc:picChg>
      </pc:sldChg>
      <pc:sldChg chg="addSp delSp modSp del mod modShow">
        <pc:chgData name="Hao LIU" userId="3c201fea-61c1-45d2-8334-de12aa4fe61d" providerId="ADAL" clId="{DBCA7AC7-3B4D-44CA-A28D-ADD20364B21F}" dt="2023-11-29T11:57:12.915" v="11074" actId="47"/>
        <pc:sldMkLst>
          <pc:docMk/>
          <pc:sldMk cId="4289881838" sldId="451"/>
        </pc:sldMkLst>
        <pc:spChg chg="del mod">
          <ac:chgData name="Hao LIU" userId="3c201fea-61c1-45d2-8334-de12aa4fe61d" providerId="ADAL" clId="{DBCA7AC7-3B4D-44CA-A28D-ADD20364B21F}" dt="2023-11-24T14:28:03.047" v="1199" actId="478"/>
          <ac:spMkLst>
            <pc:docMk/>
            <pc:sldMk cId="4289881838" sldId="451"/>
            <ac:spMk id="3" creationId="{7022A938-E44F-0EC7-F59E-D6BEF858CB19}"/>
          </ac:spMkLst>
        </pc:spChg>
        <pc:spChg chg="add del mod">
          <ac:chgData name="Hao LIU" userId="3c201fea-61c1-45d2-8334-de12aa4fe61d" providerId="ADAL" clId="{DBCA7AC7-3B4D-44CA-A28D-ADD20364B21F}" dt="2023-11-24T14:28:06.612" v="1200" actId="478"/>
          <ac:spMkLst>
            <pc:docMk/>
            <pc:sldMk cId="4289881838" sldId="451"/>
            <ac:spMk id="9" creationId="{C05A9342-55B3-5231-E093-9FB9172C3AFC}"/>
          </ac:spMkLst>
        </pc:spChg>
        <pc:spChg chg="add del mod">
          <ac:chgData name="Hao LIU" userId="3c201fea-61c1-45d2-8334-de12aa4fe61d" providerId="ADAL" clId="{DBCA7AC7-3B4D-44CA-A28D-ADD20364B21F}" dt="2023-11-24T14:31:50.278" v="1402" actId="478"/>
          <ac:spMkLst>
            <pc:docMk/>
            <pc:sldMk cId="4289881838" sldId="451"/>
            <ac:spMk id="10" creationId="{A948B501-F3B2-B399-CFA0-B0AF49C8FC7C}"/>
          </ac:spMkLst>
        </pc:spChg>
        <pc:spChg chg="add del mod">
          <ac:chgData name="Hao LIU" userId="3c201fea-61c1-45d2-8334-de12aa4fe61d" providerId="ADAL" clId="{DBCA7AC7-3B4D-44CA-A28D-ADD20364B21F}" dt="2023-11-24T14:31:51.757" v="1403" actId="478"/>
          <ac:spMkLst>
            <pc:docMk/>
            <pc:sldMk cId="4289881838" sldId="451"/>
            <ac:spMk id="11" creationId="{B546D5E5-9DFF-89E2-3787-86226768EF19}"/>
          </ac:spMkLst>
        </pc:spChg>
        <pc:spChg chg="add mod">
          <ac:chgData name="Hao LIU" userId="3c201fea-61c1-45d2-8334-de12aa4fe61d" providerId="ADAL" clId="{DBCA7AC7-3B4D-44CA-A28D-ADD20364B21F}" dt="2023-11-24T14:33:58.448" v="1414" actId="14100"/>
          <ac:spMkLst>
            <pc:docMk/>
            <pc:sldMk cId="4289881838" sldId="451"/>
            <ac:spMk id="12" creationId="{0A222512-F13E-06CC-A247-45373EAEE36E}"/>
          </ac:spMkLst>
        </pc:spChg>
        <pc:picChg chg="add mod ord modCrop">
          <ac:chgData name="Hao LIU" userId="3c201fea-61c1-45d2-8334-de12aa4fe61d" providerId="ADAL" clId="{DBCA7AC7-3B4D-44CA-A28D-ADD20364B21F}" dt="2023-11-24T14:33:06.286" v="1413" actId="1076"/>
          <ac:picMkLst>
            <pc:docMk/>
            <pc:sldMk cId="4289881838" sldId="451"/>
            <ac:picMk id="6" creationId="{24D6C1BC-332C-8120-A30F-76A9090AEA8D}"/>
          </ac:picMkLst>
        </pc:picChg>
        <pc:picChg chg="add mod ord">
          <ac:chgData name="Hao LIU" userId="3c201fea-61c1-45d2-8334-de12aa4fe61d" providerId="ADAL" clId="{DBCA7AC7-3B4D-44CA-A28D-ADD20364B21F}" dt="2023-11-24T14:32:25.760" v="1407" actId="14100"/>
          <ac:picMkLst>
            <pc:docMk/>
            <pc:sldMk cId="4289881838" sldId="451"/>
            <ac:picMk id="8" creationId="{35861FCA-0A30-CB8F-E913-C065420FCC98}"/>
          </ac:picMkLst>
        </pc:picChg>
      </pc:sldChg>
      <pc:sldChg chg="modSp mod">
        <pc:chgData name="Hao LIU" userId="3c201fea-61c1-45d2-8334-de12aa4fe61d" providerId="ADAL" clId="{DBCA7AC7-3B4D-44CA-A28D-ADD20364B21F}" dt="2023-11-29T20:46:34.742" v="11593" actId="20577"/>
        <pc:sldMkLst>
          <pc:docMk/>
          <pc:sldMk cId="243057752" sldId="452"/>
        </pc:sldMkLst>
        <pc:spChg chg="mod">
          <ac:chgData name="Hao LIU" userId="3c201fea-61c1-45d2-8334-de12aa4fe61d" providerId="ADAL" clId="{DBCA7AC7-3B4D-44CA-A28D-ADD20364B21F}" dt="2023-11-29T12:07:45.162" v="11353" actId="404"/>
          <ac:spMkLst>
            <pc:docMk/>
            <pc:sldMk cId="243057752" sldId="452"/>
            <ac:spMk id="2" creationId="{29C16D7C-F946-356E-0D76-5125CCC43C40}"/>
          </ac:spMkLst>
        </pc:spChg>
        <pc:spChg chg="mod">
          <ac:chgData name="Hao LIU" userId="3c201fea-61c1-45d2-8334-de12aa4fe61d" providerId="ADAL" clId="{DBCA7AC7-3B4D-44CA-A28D-ADD20364B21F}" dt="2023-11-29T20:46:34.742" v="11593" actId="20577"/>
          <ac:spMkLst>
            <pc:docMk/>
            <pc:sldMk cId="243057752" sldId="452"/>
            <ac:spMk id="3" creationId="{7022A938-E44F-0EC7-F59E-D6BEF858CB19}"/>
          </ac:spMkLst>
        </pc:spChg>
      </pc:sldChg>
      <pc:sldChg chg="addSp modSp mod modAnim">
        <pc:chgData name="Hao LIU" userId="3c201fea-61c1-45d2-8334-de12aa4fe61d" providerId="ADAL" clId="{DBCA7AC7-3B4D-44CA-A28D-ADD20364B21F}" dt="2023-11-29T21:19:07.561" v="11624"/>
        <pc:sldMkLst>
          <pc:docMk/>
          <pc:sldMk cId="1476657971" sldId="453"/>
        </pc:sldMkLst>
        <pc:spChg chg="mod">
          <ac:chgData name="Hao LIU" userId="3c201fea-61c1-45d2-8334-de12aa4fe61d" providerId="ADAL" clId="{DBCA7AC7-3B4D-44CA-A28D-ADD20364B21F}" dt="2023-11-29T12:08:10.963" v="11356" actId="404"/>
          <ac:spMkLst>
            <pc:docMk/>
            <pc:sldMk cId="1476657971" sldId="453"/>
            <ac:spMk id="2" creationId="{29C16D7C-F946-356E-0D76-5125CCC43C40}"/>
          </ac:spMkLst>
        </pc:spChg>
        <pc:spChg chg="mod">
          <ac:chgData name="Hao LIU" userId="3c201fea-61c1-45d2-8334-de12aa4fe61d" providerId="ADAL" clId="{DBCA7AC7-3B4D-44CA-A28D-ADD20364B21F}" dt="2023-11-24T18:27:05.639" v="1938" actId="20577"/>
          <ac:spMkLst>
            <pc:docMk/>
            <pc:sldMk cId="1476657971" sldId="453"/>
            <ac:spMk id="3" creationId="{7022A938-E44F-0EC7-F59E-D6BEF858CB19}"/>
          </ac:spMkLst>
        </pc:spChg>
        <pc:spChg chg="add mod">
          <ac:chgData name="Hao LIU" userId="3c201fea-61c1-45d2-8334-de12aa4fe61d" providerId="ADAL" clId="{DBCA7AC7-3B4D-44CA-A28D-ADD20364B21F}" dt="2023-11-29T21:17:03.623" v="11603" actId="14100"/>
          <ac:spMkLst>
            <pc:docMk/>
            <pc:sldMk cId="1476657971" sldId="453"/>
            <ac:spMk id="5" creationId="{581E473A-0476-E361-5A55-01AAA1F56304}"/>
          </ac:spMkLst>
        </pc:spChg>
        <pc:spChg chg="add mod">
          <ac:chgData name="Hao LIU" userId="3c201fea-61c1-45d2-8334-de12aa4fe61d" providerId="ADAL" clId="{DBCA7AC7-3B4D-44CA-A28D-ADD20364B21F}" dt="2023-11-29T21:17:16.426" v="11606" actId="14100"/>
          <ac:spMkLst>
            <pc:docMk/>
            <pc:sldMk cId="1476657971" sldId="453"/>
            <ac:spMk id="6" creationId="{F36E0114-95B9-7AC4-0532-500B4FB8B7A4}"/>
          </ac:spMkLst>
        </pc:spChg>
        <pc:spChg chg="add mod">
          <ac:chgData name="Hao LIU" userId="3c201fea-61c1-45d2-8334-de12aa4fe61d" providerId="ADAL" clId="{DBCA7AC7-3B4D-44CA-A28D-ADD20364B21F}" dt="2023-11-29T21:17:47.349" v="11614" actId="14100"/>
          <ac:spMkLst>
            <pc:docMk/>
            <pc:sldMk cId="1476657971" sldId="453"/>
            <ac:spMk id="7" creationId="{17D37634-DF6E-43B4-2076-FB81FCBF931C}"/>
          </ac:spMkLst>
        </pc:spChg>
        <pc:spChg chg="add mod">
          <ac:chgData name="Hao LIU" userId="3c201fea-61c1-45d2-8334-de12aa4fe61d" providerId="ADAL" clId="{DBCA7AC7-3B4D-44CA-A28D-ADD20364B21F}" dt="2023-11-29T21:18:07.872" v="11616" actId="571"/>
          <ac:spMkLst>
            <pc:docMk/>
            <pc:sldMk cId="1476657971" sldId="453"/>
            <ac:spMk id="9" creationId="{5E72BF86-B296-B72B-8EC6-D19F1FCDD138}"/>
          </ac:spMkLst>
        </pc:spChg>
        <pc:spChg chg="add mod">
          <ac:chgData name="Hao LIU" userId="3c201fea-61c1-45d2-8334-de12aa4fe61d" providerId="ADAL" clId="{DBCA7AC7-3B4D-44CA-A28D-ADD20364B21F}" dt="2023-11-29T21:18:07.872" v="11616" actId="571"/>
          <ac:spMkLst>
            <pc:docMk/>
            <pc:sldMk cId="1476657971" sldId="453"/>
            <ac:spMk id="10" creationId="{92A888C3-814B-447F-B876-7F6944A23C71}"/>
          </ac:spMkLst>
        </pc:spChg>
        <pc:spChg chg="add mod">
          <ac:chgData name="Hao LIU" userId="3c201fea-61c1-45d2-8334-de12aa4fe61d" providerId="ADAL" clId="{DBCA7AC7-3B4D-44CA-A28D-ADD20364B21F}" dt="2023-11-29T21:18:46.390" v="11621" actId="1076"/>
          <ac:spMkLst>
            <pc:docMk/>
            <pc:sldMk cId="1476657971" sldId="453"/>
            <ac:spMk id="11" creationId="{219FC8A6-0A17-478B-A711-9D2343D893CF}"/>
          </ac:spMkLst>
        </pc:spChg>
        <pc:spChg chg="add mod">
          <ac:chgData name="Hao LIU" userId="3c201fea-61c1-45d2-8334-de12aa4fe61d" providerId="ADAL" clId="{DBCA7AC7-3B4D-44CA-A28D-ADD20364B21F}" dt="2023-11-29T21:18:59.655" v="11623" actId="1076"/>
          <ac:spMkLst>
            <pc:docMk/>
            <pc:sldMk cId="1476657971" sldId="453"/>
            <ac:spMk id="12" creationId="{CA1689F6-0B10-8A6B-EAA6-CF2543A129FE}"/>
          </ac:spMkLst>
        </pc:spChg>
        <pc:picChg chg="mod">
          <ac:chgData name="Hao LIU" userId="3c201fea-61c1-45d2-8334-de12aa4fe61d" providerId="ADAL" clId="{DBCA7AC7-3B4D-44CA-A28D-ADD20364B21F}" dt="2023-11-24T18:27:29.725" v="1940" actId="1076"/>
          <ac:picMkLst>
            <pc:docMk/>
            <pc:sldMk cId="1476657971" sldId="453"/>
            <ac:picMk id="8" creationId="{7DECD4BA-5468-8812-CA3E-6DDF71AA08F8}"/>
          </ac:picMkLst>
        </pc:picChg>
      </pc:sldChg>
      <pc:sldChg chg="modSp mod">
        <pc:chgData name="Hao LIU" userId="3c201fea-61c1-45d2-8334-de12aa4fe61d" providerId="ADAL" clId="{DBCA7AC7-3B4D-44CA-A28D-ADD20364B21F}" dt="2023-11-29T12:08:23.994" v="11360" actId="404"/>
        <pc:sldMkLst>
          <pc:docMk/>
          <pc:sldMk cId="66913801" sldId="455"/>
        </pc:sldMkLst>
        <pc:spChg chg="mod">
          <ac:chgData name="Hao LIU" userId="3c201fea-61c1-45d2-8334-de12aa4fe61d" providerId="ADAL" clId="{DBCA7AC7-3B4D-44CA-A28D-ADD20364B21F}" dt="2023-11-29T12:08:23.994" v="11360" actId="404"/>
          <ac:spMkLst>
            <pc:docMk/>
            <pc:sldMk cId="66913801" sldId="455"/>
            <ac:spMk id="2" creationId="{29C16D7C-F946-356E-0D76-5125CCC43C40}"/>
          </ac:spMkLst>
        </pc:spChg>
        <pc:spChg chg="mod">
          <ac:chgData name="Hao LIU" userId="3c201fea-61c1-45d2-8334-de12aa4fe61d" providerId="ADAL" clId="{DBCA7AC7-3B4D-44CA-A28D-ADD20364B21F}" dt="2023-11-25T00:30:37.799" v="4226" actId="20577"/>
          <ac:spMkLst>
            <pc:docMk/>
            <pc:sldMk cId="66913801" sldId="455"/>
            <ac:spMk id="3" creationId="{7022A938-E44F-0EC7-F59E-D6BEF858CB19}"/>
          </ac:spMkLst>
        </pc:spChg>
      </pc:sldChg>
      <pc:sldChg chg="addSp delSp modSp del mod">
        <pc:chgData name="Hao LIU" userId="3c201fea-61c1-45d2-8334-de12aa4fe61d" providerId="ADAL" clId="{DBCA7AC7-3B4D-44CA-A28D-ADD20364B21F}" dt="2023-11-24T23:20:41.627" v="2422" actId="47"/>
        <pc:sldMkLst>
          <pc:docMk/>
          <pc:sldMk cId="3744886451" sldId="456"/>
        </pc:sldMkLst>
        <pc:spChg chg="mod">
          <ac:chgData name="Hao LIU" userId="3c201fea-61c1-45d2-8334-de12aa4fe61d" providerId="ADAL" clId="{DBCA7AC7-3B4D-44CA-A28D-ADD20364B21F}" dt="2023-11-24T22:43:00.677" v="1978" actId="20577"/>
          <ac:spMkLst>
            <pc:docMk/>
            <pc:sldMk cId="3744886451" sldId="456"/>
            <ac:spMk id="2" creationId="{29C16D7C-F946-356E-0D76-5125CCC43C40}"/>
          </ac:spMkLst>
        </pc:spChg>
        <pc:spChg chg="del">
          <ac:chgData name="Hao LIU" userId="3c201fea-61c1-45d2-8334-de12aa4fe61d" providerId="ADAL" clId="{DBCA7AC7-3B4D-44CA-A28D-ADD20364B21F}" dt="2023-11-24T23:14:54.926" v="2258" actId="478"/>
          <ac:spMkLst>
            <pc:docMk/>
            <pc:sldMk cId="3744886451" sldId="456"/>
            <ac:spMk id="3" creationId="{7022A938-E44F-0EC7-F59E-D6BEF858CB19}"/>
          </ac:spMkLst>
        </pc:spChg>
        <pc:spChg chg="add mod">
          <ac:chgData name="Hao LIU" userId="3c201fea-61c1-45d2-8334-de12aa4fe61d" providerId="ADAL" clId="{DBCA7AC7-3B4D-44CA-A28D-ADD20364B21F}" dt="2023-11-24T23:16:45.632" v="2269" actId="1035"/>
          <ac:spMkLst>
            <pc:docMk/>
            <pc:sldMk cId="3744886451" sldId="456"/>
            <ac:spMk id="8" creationId="{855598B9-83EF-D23F-8EB9-E60113961A57}"/>
          </ac:spMkLst>
        </pc:spChg>
        <pc:spChg chg="add mod">
          <ac:chgData name="Hao LIU" userId="3c201fea-61c1-45d2-8334-de12aa4fe61d" providerId="ADAL" clId="{DBCA7AC7-3B4D-44CA-A28D-ADD20364B21F}" dt="2023-11-24T23:16:45.632" v="2269" actId="1035"/>
          <ac:spMkLst>
            <pc:docMk/>
            <pc:sldMk cId="3744886451" sldId="456"/>
            <ac:spMk id="9" creationId="{9ABDD108-A32F-E968-B3DC-CD84C815F1FB}"/>
          </ac:spMkLst>
        </pc:spChg>
        <pc:spChg chg="add mod">
          <ac:chgData name="Hao LIU" userId="3c201fea-61c1-45d2-8334-de12aa4fe61d" providerId="ADAL" clId="{DBCA7AC7-3B4D-44CA-A28D-ADD20364B21F}" dt="2023-11-24T23:16:45.632" v="2269" actId="1035"/>
          <ac:spMkLst>
            <pc:docMk/>
            <pc:sldMk cId="3744886451" sldId="456"/>
            <ac:spMk id="10" creationId="{1A78D1A6-3F87-40BA-CF1A-72BCA368740A}"/>
          </ac:spMkLst>
        </pc:spChg>
        <pc:spChg chg="add del mod">
          <ac:chgData name="Hao LIU" userId="3c201fea-61c1-45d2-8334-de12aa4fe61d" providerId="ADAL" clId="{DBCA7AC7-3B4D-44CA-A28D-ADD20364B21F}" dt="2023-11-24T23:14:06.049" v="2251" actId="478"/>
          <ac:spMkLst>
            <pc:docMk/>
            <pc:sldMk cId="3744886451" sldId="456"/>
            <ac:spMk id="11" creationId="{DBF21422-25E6-C46C-E844-DEBEF9955331}"/>
          </ac:spMkLst>
        </pc:spChg>
        <pc:spChg chg="add mod">
          <ac:chgData name="Hao LIU" userId="3c201fea-61c1-45d2-8334-de12aa4fe61d" providerId="ADAL" clId="{DBCA7AC7-3B4D-44CA-A28D-ADD20364B21F}" dt="2023-11-24T23:16:45.632" v="2269" actId="1035"/>
          <ac:spMkLst>
            <pc:docMk/>
            <pc:sldMk cId="3744886451" sldId="456"/>
            <ac:spMk id="12" creationId="{9AF7D01A-1404-912F-EE94-96A50158B9EF}"/>
          </ac:spMkLst>
        </pc:spChg>
        <pc:spChg chg="add mod">
          <ac:chgData name="Hao LIU" userId="3c201fea-61c1-45d2-8334-de12aa4fe61d" providerId="ADAL" clId="{DBCA7AC7-3B4D-44CA-A28D-ADD20364B21F}" dt="2023-11-24T23:16:45.632" v="2269" actId="1035"/>
          <ac:spMkLst>
            <pc:docMk/>
            <pc:sldMk cId="3744886451" sldId="456"/>
            <ac:spMk id="13" creationId="{82CC9FD8-9361-1D94-F1BD-FC93D819E108}"/>
          </ac:spMkLst>
        </pc:spChg>
        <pc:spChg chg="add mod">
          <ac:chgData name="Hao LIU" userId="3c201fea-61c1-45d2-8334-de12aa4fe61d" providerId="ADAL" clId="{DBCA7AC7-3B4D-44CA-A28D-ADD20364B21F}" dt="2023-11-24T23:16:45.632" v="2269" actId="1035"/>
          <ac:spMkLst>
            <pc:docMk/>
            <pc:sldMk cId="3744886451" sldId="456"/>
            <ac:spMk id="14" creationId="{DFC3ACBC-62A7-422A-D9BE-91352F42A840}"/>
          </ac:spMkLst>
        </pc:spChg>
        <pc:spChg chg="add mod">
          <ac:chgData name="Hao LIU" userId="3c201fea-61c1-45d2-8334-de12aa4fe61d" providerId="ADAL" clId="{DBCA7AC7-3B4D-44CA-A28D-ADD20364B21F}" dt="2023-11-24T23:16:45.632" v="2269" actId="1035"/>
          <ac:spMkLst>
            <pc:docMk/>
            <pc:sldMk cId="3744886451" sldId="456"/>
            <ac:spMk id="15" creationId="{8F80C6FE-EE4D-A432-B9C1-781991D413E4}"/>
          </ac:spMkLst>
        </pc:spChg>
        <pc:spChg chg="add mod">
          <ac:chgData name="Hao LIU" userId="3c201fea-61c1-45d2-8334-de12aa4fe61d" providerId="ADAL" clId="{DBCA7AC7-3B4D-44CA-A28D-ADD20364B21F}" dt="2023-11-24T23:16:45.632" v="2269" actId="1035"/>
          <ac:spMkLst>
            <pc:docMk/>
            <pc:sldMk cId="3744886451" sldId="456"/>
            <ac:spMk id="16" creationId="{348F9134-5FB0-0A9A-4825-45BA1FD5CD57}"/>
          </ac:spMkLst>
        </pc:spChg>
        <pc:spChg chg="add mod">
          <ac:chgData name="Hao LIU" userId="3c201fea-61c1-45d2-8334-de12aa4fe61d" providerId="ADAL" clId="{DBCA7AC7-3B4D-44CA-A28D-ADD20364B21F}" dt="2023-11-24T23:16:45.632" v="2269" actId="1035"/>
          <ac:spMkLst>
            <pc:docMk/>
            <pc:sldMk cId="3744886451" sldId="456"/>
            <ac:spMk id="17" creationId="{97BB8CED-32D1-01C4-CC45-BF2513F3F639}"/>
          </ac:spMkLst>
        </pc:spChg>
        <pc:spChg chg="add del mod">
          <ac:chgData name="Hao LIU" userId="3c201fea-61c1-45d2-8334-de12aa4fe61d" providerId="ADAL" clId="{DBCA7AC7-3B4D-44CA-A28D-ADD20364B21F}" dt="2023-11-24T23:14:58.254" v="2259" actId="478"/>
          <ac:spMkLst>
            <pc:docMk/>
            <pc:sldMk cId="3744886451" sldId="456"/>
            <ac:spMk id="19" creationId="{B09D9264-F00C-8662-C804-61B96A6A2B7F}"/>
          </ac:spMkLst>
        </pc:spChg>
        <pc:picChg chg="add mod">
          <ac:chgData name="Hao LIU" userId="3c201fea-61c1-45d2-8334-de12aa4fe61d" providerId="ADAL" clId="{DBCA7AC7-3B4D-44CA-A28D-ADD20364B21F}" dt="2023-11-24T23:16:45.632" v="2269" actId="1035"/>
          <ac:picMkLst>
            <pc:docMk/>
            <pc:sldMk cId="3744886451" sldId="456"/>
            <ac:picMk id="5" creationId="{3758212B-554B-786E-F1C1-B9DA1D605068}"/>
          </ac:picMkLst>
        </pc:picChg>
        <pc:picChg chg="add mod">
          <ac:chgData name="Hao LIU" userId="3c201fea-61c1-45d2-8334-de12aa4fe61d" providerId="ADAL" clId="{DBCA7AC7-3B4D-44CA-A28D-ADD20364B21F}" dt="2023-11-24T23:16:45.632" v="2269" actId="1035"/>
          <ac:picMkLst>
            <pc:docMk/>
            <pc:sldMk cId="3744886451" sldId="456"/>
            <ac:picMk id="7" creationId="{C6E9E3C8-4A7E-6EEA-8480-C1C628D9B2BB}"/>
          </ac:picMkLst>
        </pc:picChg>
        <pc:picChg chg="add mod">
          <ac:chgData name="Hao LIU" userId="3c201fea-61c1-45d2-8334-de12aa4fe61d" providerId="ADAL" clId="{DBCA7AC7-3B4D-44CA-A28D-ADD20364B21F}" dt="2023-11-24T23:16:45.632" v="2269" actId="1035"/>
          <ac:picMkLst>
            <pc:docMk/>
            <pc:sldMk cId="3744886451" sldId="456"/>
            <ac:picMk id="18" creationId="{9C77A0F9-FFB2-4B9F-B7C7-A5147F64741B}"/>
          </ac:picMkLst>
        </pc:picChg>
      </pc:sldChg>
      <pc:sldChg chg="modSp mod">
        <pc:chgData name="Hao LIU" userId="3c201fea-61c1-45d2-8334-de12aa4fe61d" providerId="ADAL" clId="{DBCA7AC7-3B4D-44CA-A28D-ADD20364B21F}" dt="2023-11-29T12:13:00.286" v="11401" actId="6549"/>
        <pc:sldMkLst>
          <pc:docMk/>
          <pc:sldMk cId="2207446695" sldId="457"/>
        </pc:sldMkLst>
        <pc:spChg chg="mod">
          <ac:chgData name="Hao LIU" userId="3c201fea-61c1-45d2-8334-de12aa4fe61d" providerId="ADAL" clId="{DBCA7AC7-3B4D-44CA-A28D-ADD20364B21F}" dt="2023-11-29T12:13:00.286" v="11401" actId="6549"/>
          <ac:spMkLst>
            <pc:docMk/>
            <pc:sldMk cId="2207446695" sldId="457"/>
            <ac:spMk id="3" creationId="{00000000-0000-0000-0000-000000000000}"/>
          </ac:spMkLst>
        </pc:spChg>
      </pc:sldChg>
      <pc:sldChg chg="addSp delSp modSp mod modAnim">
        <pc:chgData name="Hao LIU" userId="3c201fea-61c1-45d2-8334-de12aa4fe61d" providerId="ADAL" clId="{DBCA7AC7-3B4D-44CA-A28D-ADD20364B21F}" dt="2023-11-29T12:11:44.406" v="11390" actId="167"/>
        <pc:sldMkLst>
          <pc:docMk/>
          <pc:sldMk cId="39196658" sldId="458"/>
        </pc:sldMkLst>
        <pc:spChg chg="add mod">
          <ac:chgData name="Hao LIU" userId="3c201fea-61c1-45d2-8334-de12aa4fe61d" providerId="ADAL" clId="{DBCA7AC7-3B4D-44CA-A28D-ADD20364B21F}" dt="2023-11-25T00:11:35.865" v="3651" actId="14100"/>
          <ac:spMkLst>
            <pc:docMk/>
            <pc:sldMk cId="39196658" sldId="458"/>
            <ac:spMk id="5" creationId="{823720EA-A102-EDFF-10F6-E2FECCA4D3D6}"/>
          </ac:spMkLst>
        </pc:spChg>
        <pc:spChg chg="add mod">
          <ac:chgData name="Hao LIU" userId="3c201fea-61c1-45d2-8334-de12aa4fe61d" providerId="ADAL" clId="{DBCA7AC7-3B4D-44CA-A28D-ADD20364B21F}" dt="2023-11-25T00:11:40.896" v="3653" actId="1076"/>
          <ac:spMkLst>
            <pc:docMk/>
            <pc:sldMk cId="39196658" sldId="458"/>
            <ac:spMk id="7" creationId="{9D88060D-0B1D-B6ED-663E-00BAD215C5D8}"/>
          </ac:spMkLst>
        </pc:spChg>
        <pc:spChg chg="add mod">
          <ac:chgData name="Hao LIU" userId="3c201fea-61c1-45d2-8334-de12aa4fe61d" providerId="ADAL" clId="{DBCA7AC7-3B4D-44CA-A28D-ADD20364B21F}" dt="2023-11-25T00:12:15.870" v="3674" actId="14100"/>
          <ac:spMkLst>
            <pc:docMk/>
            <pc:sldMk cId="39196658" sldId="458"/>
            <ac:spMk id="8" creationId="{904349D5-09AD-89DC-9960-34E66CB3791A}"/>
          </ac:spMkLst>
        </pc:spChg>
        <pc:spChg chg="add mod">
          <ac:chgData name="Hao LIU" userId="3c201fea-61c1-45d2-8334-de12aa4fe61d" providerId="ADAL" clId="{DBCA7AC7-3B4D-44CA-A28D-ADD20364B21F}" dt="2023-11-25T00:12:26.876" v="3683" actId="14100"/>
          <ac:spMkLst>
            <pc:docMk/>
            <pc:sldMk cId="39196658" sldId="458"/>
            <ac:spMk id="9" creationId="{8F49B13B-D973-DD66-30FF-C6CF1794E521}"/>
          </ac:spMkLst>
        </pc:spChg>
        <pc:spChg chg="add mod">
          <ac:chgData name="Hao LIU" userId="3c201fea-61c1-45d2-8334-de12aa4fe61d" providerId="ADAL" clId="{DBCA7AC7-3B4D-44CA-A28D-ADD20364B21F}" dt="2023-11-25T00:13:12.971" v="3699" actId="14100"/>
          <ac:spMkLst>
            <pc:docMk/>
            <pc:sldMk cId="39196658" sldId="458"/>
            <ac:spMk id="10" creationId="{F583FF26-A035-4045-4B2C-515CC3BD81DF}"/>
          </ac:spMkLst>
        </pc:spChg>
        <pc:spChg chg="add mod">
          <ac:chgData name="Hao LIU" userId="3c201fea-61c1-45d2-8334-de12aa4fe61d" providerId="ADAL" clId="{DBCA7AC7-3B4D-44CA-A28D-ADD20364B21F}" dt="2023-11-25T00:13:32.079" v="3711" actId="14100"/>
          <ac:spMkLst>
            <pc:docMk/>
            <pc:sldMk cId="39196658" sldId="458"/>
            <ac:spMk id="11" creationId="{4D15B84D-023E-3624-69E5-0BC3E5FCB79E}"/>
          </ac:spMkLst>
        </pc:spChg>
        <pc:picChg chg="del">
          <ac:chgData name="Hao LIU" userId="3c201fea-61c1-45d2-8334-de12aa4fe61d" providerId="ADAL" clId="{DBCA7AC7-3B4D-44CA-A28D-ADD20364B21F}" dt="2023-11-29T12:11:40.916" v="11389" actId="478"/>
          <ac:picMkLst>
            <pc:docMk/>
            <pc:sldMk cId="39196658" sldId="458"/>
            <ac:picMk id="6" creationId="{41609E73-8B3D-6474-7895-FF8C7CFEF209}"/>
          </ac:picMkLst>
        </pc:picChg>
        <pc:picChg chg="add mod ord">
          <ac:chgData name="Hao LIU" userId="3c201fea-61c1-45d2-8334-de12aa4fe61d" providerId="ADAL" clId="{DBCA7AC7-3B4D-44CA-A28D-ADD20364B21F}" dt="2023-11-29T12:11:44.406" v="11390" actId="167"/>
          <ac:picMkLst>
            <pc:docMk/>
            <pc:sldMk cId="39196658" sldId="458"/>
            <ac:picMk id="13" creationId="{26003972-A045-00EC-5C4C-DA1D449478F5}"/>
          </ac:picMkLst>
        </pc:picChg>
      </pc:sldChg>
      <pc:sldChg chg="modSp new del mod">
        <pc:chgData name="Hao LIU" userId="3c201fea-61c1-45d2-8334-de12aa4fe61d" providerId="ADAL" clId="{DBCA7AC7-3B4D-44CA-A28D-ADD20364B21F}" dt="2023-11-24T12:21:38.822" v="282" actId="47"/>
        <pc:sldMkLst>
          <pc:docMk/>
          <pc:sldMk cId="689347791" sldId="459"/>
        </pc:sldMkLst>
        <pc:spChg chg="mod">
          <ac:chgData name="Hao LIU" userId="3c201fea-61c1-45d2-8334-de12aa4fe61d" providerId="ADAL" clId="{DBCA7AC7-3B4D-44CA-A28D-ADD20364B21F}" dt="2023-11-24T12:21:32.347" v="280"/>
          <ac:spMkLst>
            <pc:docMk/>
            <pc:sldMk cId="689347791" sldId="459"/>
            <ac:spMk id="2" creationId="{0AA637BB-D033-D2D0-AEF5-18BF88BA9503}"/>
          </ac:spMkLst>
        </pc:spChg>
      </pc:sldChg>
      <pc:sldChg chg="addSp modSp add mod modShow">
        <pc:chgData name="Hao LIU" userId="3c201fea-61c1-45d2-8334-de12aa4fe61d" providerId="ADAL" clId="{DBCA7AC7-3B4D-44CA-A28D-ADD20364B21F}" dt="2023-11-29T21:47:50.530" v="11675" actId="729"/>
        <pc:sldMkLst>
          <pc:docMk/>
          <pc:sldMk cId="2317611915" sldId="460"/>
        </pc:sldMkLst>
        <pc:spChg chg="mod">
          <ac:chgData name="Hao LIU" userId="3c201fea-61c1-45d2-8334-de12aa4fe61d" providerId="ADAL" clId="{DBCA7AC7-3B4D-44CA-A28D-ADD20364B21F}" dt="2023-11-24T13:27:18.822" v="785" actId="20577"/>
          <ac:spMkLst>
            <pc:docMk/>
            <pc:sldMk cId="2317611915" sldId="460"/>
            <ac:spMk id="2" creationId="{29C16D7C-F946-356E-0D76-5125CCC43C40}"/>
          </ac:spMkLst>
        </pc:spChg>
        <pc:spChg chg="mod">
          <ac:chgData name="Hao LIU" userId="3c201fea-61c1-45d2-8334-de12aa4fe61d" providerId="ADAL" clId="{DBCA7AC7-3B4D-44CA-A28D-ADD20364B21F}" dt="2023-11-28T23:09:00.497" v="8159" actId="20577"/>
          <ac:spMkLst>
            <pc:docMk/>
            <pc:sldMk cId="2317611915" sldId="460"/>
            <ac:spMk id="3" creationId="{7022A938-E44F-0EC7-F59E-D6BEF858CB19}"/>
          </ac:spMkLst>
        </pc:spChg>
        <pc:graphicFrameChg chg="add mod modGraphic">
          <ac:chgData name="Hao LIU" userId="3c201fea-61c1-45d2-8334-de12aa4fe61d" providerId="ADAL" clId="{DBCA7AC7-3B4D-44CA-A28D-ADD20364B21F}" dt="2023-11-24T23:42:14.629" v="2738" actId="12385"/>
          <ac:graphicFrameMkLst>
            <pc:docMk/>
            <pc:sldMk cId="2317611915" sldId="460"/>
            <ac:graphicFrameMk id="5" creationId="{6B5A9759-EDB0-681F-FC6A-54292FE8875D}"/>
          </ac:graphicFrameMkLst>
        </pc:graphicFrameChg>
      </pc:sldChg>
      <pc:sldChg chg="addSp delSp modSp add mod delAnim modAnim">
        <pc:chgData name="Hao LIU" userId="3c201fea-61c1-45d2-8334-de12aa4fe61d" providerId="ADAL" clId="{DBCA7AC7-3B4D-44CA-A28D-ADD20364B21F}" dt="2023-11-29T21:42:43.975" v="11660"/>
        <pc:sldMkLst>
          <pc:docMk/>
          <pc:sldMk cId="1264836656" sldId="461"/>
        </pc:sldMkLst>
        <pc:spChg chg="mod">
          <ac:chgData name="Hao LIU" userId="3c201fea-61c1-45d2-8334-de12aa4fe61d" providerId="ADAL" clId="{DBCA7AC7-3B4D-44CA-A28D-ADD20364B21F}" dt="2023-11-29T12:07:04.659" v="11339" actId="20577"/>
          <ac:spMkLst>
            <pc:docMk/>
            <pc:sldMk cId="1264836656" sldId="461"/>
            <ac:spMk id="2" creationId="{29C16D7C-F946-356E-0D76-5125CCC43C40}"/>
          </ac:spMkLst>
        </pc:spChg>
        <pc:spChg chg="mod">
          <ac:chgData name="Hao LIU" userId="3c201fea-61c1-45d2-8334-de12aa4fe61d" providerId="ADAL" clId="{DBCA7AC7-3B4D-44CA-A28D-ADD20364B21F}" dt="2023-11-26T23:42:24.437" v="4835" actId="20577"/>
          <ac:spMkLst>
            <pc:docMk/>
            <pc:sldMk cId="1264836656" sldId="461"/>
            <ac:spMk id="3" creationId="{7022A938-E44F-0EC7-F59E-D6BEF858CB19}"/>
          </ac:spMkLst>
        </pc:spChg>
        <pc:spChg chg="add mod">
          <ac:chgData name="Hao LIU" userId="3c201fea-61c1-45d2-8334-de12aa4fe61d" providerId="ADAL" clId="{DBCA7AC7-3B4D-44CA-A28D-ADD20364B21F}" dt="2023-11-24T14:47:02.200" v="1520" actId="1076"/>
          <ac:spMkLst>
            <pc:docMk/>
            <pc:sldMk cId="1264836656" sldId="461"/>
            <ac:spMk id="5" creationId="{F9EABE2A-2E12-BA98-4A88-4B1318B6C12D}"/>
          </ac:spMkLst>
        </pc:spChg>
        <pc:spChg chg="del mod">
          <ac:chgData name="Hao LIU" userId="3c201fea-61c1-45d2-8334-de12aa4fe61d" providerId="ADAL" clId="{DBCA7AC7-3B4D-44CA-A28D-ADD20364B21F}" dt="2023-11-28T12:53:14.408" v="6871" actId="478"/>
          <ac:spMkLst>
            <pc:docMk/>
            <pc:sldMk cId="1264836656" sldId="461"/>
            <ac:spMk id="8" creationId="{6D74B1F2-D18E-38E6-6C7C-4ADC2D220AC1}"/>
          </ac:spMkLst>
        </pc:spChg>
        <pc:spChg chg="add mod">
          <ac:chgData name="Hao LIU" userId="3c201fea-61c1-45d2-8334-de12aa4fe61d" providerId="ADAL" clId="{DBCA7AC7-3B4D-44CA-A28D-ADD20364B21F}" dt="2023-11-29T21:39:12.406" v="11631" actId="1076"/>
          <ac:spMkLst>
            <pc:docMk/>
            <pc:sldMk cId="1264836656" sldId="461"/>
            <ac:spMk id="8" creationId="{E7B4A952-95FD-FDBB-E24D-6C4BAD4C688F}"/>
          </ac:spMkLst>
        </pc:spChg>
        <pc:spChg chg="mod">
          <ac:chgData name="Hao LIU" userId="3c201fea-61c1-45d2-8334-de12aa4fe61d" providerId="ADAL" clId="{DBCA7AC7-3B4D-44CA-A28D-ADD20364B21F}" dt="2023-11-24T14:46:39.513" v="1517" actId="1076"/>
          <ac:spMkLst>
            <pc:docMk/>
            <pc:sldMk cId="1264836656" sldId="461"/>
            <ac:spMk id="10" creationId="{DF70A5FA-7C58-B4F5-27BD-809D9EAC4C20}"/>
          </ac:spMkLst>
        </pc:spChg>
        <pc:spChg chg="add del mod">
          <ac:chgData name="Hao LIU" userId="3c201fea-61c1-45d2-8334-de12aa4fe61d" providerId="ADAL" clId="{DBCA7AC7-3B4D-44CA-A28D-ADD20364B21F}" dt="2023-11-24T14:45:09.133" v="1478" actId="478"/>
          <ac:spMkLst>
            <pc:docMk/>
            <pc:sldMk cId="1264836656" sldId="461"/>
            <ac:spMk id="11" creationId="{488D2C8C-65C3-A30F-7C1D-237C20356209}"/>
          </ac:spMkLst>
        </pc:spChg>
        <pc:spChg chg="add mod">
          <ac:chgData name="Hao LIU" userId="3c201fea-61c1-45d2-8334-de12aa4fe61d" providerId="ADAL" clId="{DBCA7AC7-3B4D-44CA-A28D-ADD20364B21F}" dt="2023-11-28T12:53:18.985" v="6873" actId="1076"/>
          <ac:spMkLst>
            <pc:docMk/>
            <pc:sldMk cId="1264836656" sldId="461"/>
            <ac:spMk id="11" creationId="{4C4BE325-61B3-5988-1A6F-DD6FAE6687E8}"/>
          </ac:spMkLst>
        </pc:spChg>
        <pc:spChg chg="add mod">
          <ac:chgData name="Hao LIU" userId="3c201fea-61c1-45d2-8334-de12aa4fe61d" providerId="ADAL" clId="{DBCA7AC7-3B4D-44CA-A28D-ADD20364B21F}" dt="2023-11-29T21:39:31.942" v="11634" actId="14100"/>
          <ac:spMkLst>
            <pc:docMk/>
            <pc:sldMk cId="1264836656" sldId="461"/>
            <ac:spMk id="12" creationId="{AAFD9E67-1BEB-47AA-2B2A-6454054621A4}"/>
          </ac:spMkLst>
        </pc:spChg>
        <pc:spChg chg="mod">
          <ac:chgData name="Hao LIU" userId="3c201fea-61c1-45d2-8334-de12aa4fe61d" providerId="ADAL" clId="{DBCA7AC7-3B4D-44CA-A28D-ADD20364B21F}" dt="2023-11-24T14:47:17.090" v="1524" actId="1035"/>
          <ac:spMkLst>
            <pc:docMk/>
            <pc:sldMk cId="1264836656" sldId="461"/>
            <ac:spMk id="13" creationId="{E74598BC-7A1C-A2D0-75BD-7918264314B4}"/>
          </ac:spMkLst>
        </pc:spChg>
        <pc:spChg chg="add mod">
          <ac:chgData name="Hao LIU" userId="3c201fea-61c1-45d2-8334-de12aa4fe61d" providerId="ADAL" clId="{DBCA7AC7-3B4D-44CA-A28D-ADD20364B21F}" dt="2023-11-24T14:47:02.200" v="1520" actId="1076"/>
          <ac:spMkLst>
            <pc:docMk/>
            <pc:sldMk cId="1264836656" sldId="461"/>
            <ac:spMk id="14" creationId="{2822A270-F2E4-2F1C-DCEA-95E27927A607}"/>
          </ac:spMkLst>
        </pc:spChg>
        <pc:spChg chg="mod">
          <ac:chgData name="Hao LIU" userId="3c201fea-61c1-45d2-8334-de12aa4fe61d" providerId="ADAL" clId="{DBCA7AC7-3B4D-44CA-A28D-ADD20364B21F}" dt="2023-11-24T14:47:15.136" v="1523" actId="1036"/>
          <ac:spMkLst>
            <pc:docMk/>
            <pc:sldMk cId="1264836656" sldId="461"/>
            <ac:spMk id="15" creationId="{0F3E840B-403B-486D-0DB8-70BBF79B0856}"/>
          </ac:spMkLst>
        </pc:spChg>
        <pc:spChg chg="mod">
          <ac:chgData name="Hao LIU" userId="3c201fea-61c1-45d2-8334-de12aa4fe61d" providerId="ADAL" clId="{DBCA7AC7-3B4D-44CA-A28D-ADD20364B21F}" dt="2023-11-24T14:47:09.122" v="1521" actId="1076"/>
          <ac:spMkLst>
            <pc:docMk/>
            <pc:sldMk cId="1264836656" sldId="461"/>
            <ac:spMk id="16" creationId="{F081459B-5713-B343-53DE-6E4CB31BAC7C}"/>
          </ac:spMkLst>
        </pc:spChg>
        <pc:spChg chg="mod ord">
          <ac:chgData name="Hao LIU" userId="3c201fea-61c1-45d2-8334-de12aa4fe61d" providerId="ADAL" clId="{DBCA7AC7-3B4D-44CA-A28D-ADD20364B21F}" dt="2023-11-24T14:47:32.051" v="1527" actId="1076"/>
          <ac:spMkLst>
            <pc:docMk/>
            <pc:sldMk cId="1264836656" sldId="461"/>
            <ac:spMk id="17" creationId="{0658FA2C-219A-89B0-4509-3A68A404F5ED}"/>
          </ac:spMkLst>
        </pc:spChg>
        <pc:spChg chg="mod">
          <ac:chgData name="Hao LIU" userId="3c201fea-61c1-45d2-8334-de12aa4fe61d" providerId="ADAL" clId="{DBCA7AC7-3B4D-44CA-A28D-ADD20364B21F}" dt="2023-11-24T14:47:38.413" v="1529" actId="14100"/>
          <ac:spMkLst>
            <pc:docMk/>
            <pc:sldMk cId="1264836656" sldId="461"/>
            <ac:spMk id="18" creationId="{CC533AA9-853B-7086-3005-F0BEDEA67FBB}"/>
          </ac:spMkLst>
        </pc:spChg>
        <pc:spChg chg="add mod">
          <ac:chgData name="Hao LIU" userId="3c201fea-61c1-45d2-8334-de12aa4fe61d" providerId="ADAL" clId="{DBCA7AC7-3B4D-44CA-A28D-ADD20364B21F}" dt="2023-11-24T14:47:11.953" v="1522" actId="1036"/>
          <ac:spMkLst>
            <pc:docMk/>
            <pc:sldMk cId="1264836656" sldId="461"/>
            <ac:spMk id="19" creationId="{80298246-E992-D1D8-A24C-8E61C600A099}"/>
          </ac:spMkLst>
        </pc:spChg>
        <pc:spChg chg="add mod">
          <ac:chgData name="Hao LIU" userId="3c201fea-61c1-45d2-8334-de12aa4fe61d" providerId="ADAL" clId="{DBCA7AC7-3B4D-44CA-A28D-ADD20364B21F}" dt="2023-11-24T14:47:57.779" v="1532" actId="1076"/>
          <ac:spMkLst>
            <pc:docMk/>
            <pc:sldMk cId="1264836656" sldId="461"/>
            <ac:spMk id="20" creationId="{A518FC4C-452F-1C2C-5C8F-6191F01C71D5}"/>
          </ac:spMkLst>
        </pc:spChg>
        <pc:spChg chg="add mod">
          <ac:chgData name="Hao LIU" userId="3c201fea-61c1-45d2-8334-de12aa4fe61d" providerId="ADAL" clId="{DBCA7AC7-3B4D-44CA-A28D-ADD20364B21F}" dt="2023-11-24T14:48:01.443" v="1534" actId="1076"/>
          <ac:spMkLst>
            <pc:docMk/>
            <pc:sldMk cId="1264836656" sldId="461"/>
            <ac:spMk id="21" creationId="{80B94D55-07E6-0C3C-684B-AB8A0344F68C}"/>
          </ac:spMkLst>
        </pc:spChg>
        <pc:spChg chg="add mod">
          <ac:chgData name="Hao LIU" userId="3c201fea-61c1-45d2-8334-de12aa4fe61d" providerId="ADAL" clId="{DBCA7AC7-3B4D-44CA-A28D-ADD20364B21F}" dt="2023-11-24T14:48:06.468" v="1536" actId="1076"/>
          <ac:spMkLst>
            <pc:docMk/>
            <pc:sldMk cId="1264836656" sldId="461"/>
            <ac:spMk id="22" creationId="{5FB53852-C042-3668-AC8E-D50D308634A1}"/>
          </ac:spMkLst>
        </pc:spChg>
        <pc:spChg chg="add mod">
          <ac:chgData name="Hao LIU" userId="3c201fea-61c1-45d2-8334-de12aa4fe61d" providerId="ADAL" clId="{DBCA7AC7-3B4D-44CA-A28D-ADD20364B21F}" dt="2023-11-29T21:39:42.876" v="11636" actId="1076"/>
          <ac:spMkLst>
            <pc:docMk/>
            <pc:sldMk cId="1264836656" sldId="461"/>
            <ac:spMk id="23" creationId="{DFF6AFAA-C9F2-C0B6-2EF5-700BC627D5E0}"/>
          </ac:spMkLst>
        </pc:spChg>
        <pc:spChg chg="add mod">
          <ac:chgData name="Hao LIU" userId="3c201fea-61c1-45d2-8334-de12aa4fe61d" providerId="ADAL" clId="{DBCA7AC7-3B4D-44CA-A28D-ADD20364B21F}" dt="2023-11-29T21:39:55.108" v="11642" actId="1076"/>
          <ac:spMkLst>
            <pc:docMk/>
            <pc:sldMk cId="1264836656" sldId="461"/>
            <ac:spMk id="24" creationId="{0AE36FDC-DDE0-E823-AC0C-DC69F122A3CD}"/>
          </ac:spMkLst>
        </pc:spChg>
        <pc:spChg chg="add mod">
          <ac:chgData name="Hao LIU" userId="3c201fea-61c1-45d2-8334-de12aa4fe61d" providerId="ADAL" clId="{DBCA7AC7-3B4D-44CA-A28D-ADD20364B21F}" dt="2023-11-29T21:40:18.772" v="11645" actId="14100"/>
          <ac:spMkLst>
            <pc:docMk/>
            <pc:sldMk cId="1264836656" sldId="461"/>
            <ac:spMk id="25" creationId="{4707891D-92DE-A237-3461-0DD6EB052D54}"/>
          </ac:spMkLst>
        </pc:spChg>
        <pc:spChg chg="add mod">
          <ac:chgData name="Hao LIU" userId="3c201fea-61c1-45d2-8334-de12aa4fe61d" providerId="ADAL" clId="{DBCA7AC7-3B4D-44CA-A28D-ADD20364B21F}" dt="2023-11-29T21:40:24.907" v="11647" actId="1076"/>
          <ac:spMkLst>
            <pc:docMk/>
            <pc:sldMk cId="1264836656" sldId="461"/>
            <ac:spMk id="26" creationId="{4B897FCE-0D48-9F29-0004-AB6FA91075F6}"/>
          </ac:spMkLst>
        </pc:spChg>
        <pc:spChg chg="add mod">
          <ac:chgData name="Hao LIU" userId="3c201fea-61c1-45d2-8334-de12aa4fe61d" providerId="ADAL" clId="{DBCA7AC7-3B4D-44CA-A28D-ADD20364B21F}" dt="2023-11-29T21:40:36.250" v="11651" actId="14100"/>
          <ac:spMkLst>
            <pc:docMk/>
            <pc:sldMk cId="1264836656" sldId="461"/>
            <ac:spMk id="27" creationId="{9857CC90-A7D2-B06C-DA6A-255CE87A7E16}"/>
          </ac:spMkLst>
        </pc:spChg>
        <pc:picChg chg="mod">
          <ac:chgData name="Hao LIU" userId="3c201fea-61c1-45d2-8334-de12aa4fe61d" providerId="ADAL" clId="{DBCA7AC7-3B4D-44CA-A28D-ADD20364B21F}" dt="2023-11-29T21:39:51.098" v="11641" actId="1076"/>
          <ac:picMkLst>
            <pc:docMk/>
            <pc:sldMk cId="1264836656" sldId="461"/>
            <ac:picMk id="6" creationId="{C40AD130-3ADC-8955-A3FF-0E7327FB11D1}"/>
          </ac:picMkLst>
        </pc:picChg>
        <pc:picChg chg="del">
          <ac:chgData name="Hao LIU" userId="3c201fea-61c1-45d2-8334-de12aa4fe61d" providerId="ADAL" clId="{DBCA7AC7-3B4D-44CA-A28D-ADD20364B21F}" dt="2023-11-24T14:46:48.376" v="1518" actId="478"/>
          <ac:picMkLst>
            <pc:docMk/>
            <pc:sldMk cId="1264836656" sldId="461"/>
            <ac:picMk id="12" creationId="{82CDC00E-AA24-BE66-9927-7945F245E382}"/>
          </ac:picMkLst>
        </pc:picChg>
      </pc:sldChg>
      <pc:sldChg chg="addSp delSp modSp add mod delAnim modAnim">
        <pc:chgData name="Hao LIU" userId="3c201fea-61c1-45d2-8334-de12aa4fe61d" providerId="ADAL" clId="{DBCA7AC7-3B4D-44CA-A28D-ADD20364B21F}" dt="2023-11-29T21:44:37.746" v="11673"/>
        <pc:sldMkLst>
          <pc:docMk/>
          <pc:sldMk cId="1062088007" sldId="462"/>
        </pc:sldMkLst>
        <pc:spChg chg="add mod">
          <ac:chgData name="Hao LIU" userId="3c201fea-61c1-45d2-8334-de12aa4fe61d" providerId="ADAL" clId="{DBCA7AC7-3B4D-44CA-A28D-ADD20364B21F}" dt="2023-11-29T21:43:39.607" v="11664" actId="208"/>
          <ac:spMkLst>
            <pc:docMk/>
            <pc:sldMk cId="1062088007" sldId="462"/>
            <ac:spMk id="2" creationId="{26A1CB65-83DE-969A-ED0C-CF847556D378}"/>
          </ac:spMkLst>
        </pc:spChg>
        <pc:spChg chg="del">
          <ac:chgData name="Hao LIU" userId="3c201fea-61c1-45d2-8334-de12aa4fe61d" providerId="ADAL" clId="{DBCA7AC7-3B4D-44CA-A28D-ADD20364B21F}" dt="2023-11-29T12:07:11.522" v="11340" actId="478"/>
          <ac:spMkLst>
            <pc:docMk/>
            <pc:sldMk cId="1062088007" sldId="462"/>
            <ac:spMk id="2" creationId="{29C16D7C-F946-356E-0D76-5125CCC43C40}"/>
          </ac:spMkLst>
        </pc:spChg>
        <pc:spChg chg="mod">
          <ac:chgData name="Hao LIU" userId="3c201fea-61c1-45d2-8334-de12aa4fe61d" providerId="ADAL" clId="{DBCA7AC7-3B4D-44CA-A28D-ADD20364B21F}" dt="2023-11-26T23:42:28.001" v="4840" actId="20577"/>
          <ac:spMkLst>
            <pc:docMk/>
            <pc:sldMk cId="1062088007" sldId="462"/>
            <ac:spMk id="3" creationId="{7022A938-E44F-0EC7-F59E-D6BEF858CB19}"/>
          </ac:spMkLst>
        </pc:spChg>
        <pc:spChg chg="mod">
          <ac:chgData name="Hao LIU" userId="3c201fea-61c1-45d2-8334-de12aa4fe61d" providerId="ADAL" clId="{DBCA7AC7-3B4D-44CA-A28D-ADD20364B21F}" dt="2023-11-25T00:26:42.534" v="4157" actId="1038"/>
          <ac:spMkLst>
            <pc:docMk/>
            <pc:sldMk cId="1062088007" sldId="462"/>
            <ac:spMk id="5" creationId="{F9EABE2A-2E12-BA98-4A88-4B1318B6C12D}"/>
          </ac:spMkLst>
        </pc:spChg>
        <pc:spChg chg="add mod">
          <ac:chgData name="Hao LIU" userId="3c201fea-61c1-45d2-8334-de12aa4fe61d" providerId="ADAL" clId="{DBCA7AC7-3B4D-44CA-A28D-ADD20364B21F}" dt="2023-11-29T21:43:51.391" v="11666" actId="1076"/>
          <ac:spMkLst>
            <pc:docMk/>
            <pc:sldMk cId="1062088007" sldId="462"/>
            <ac:spMk id="8" creationId="{4F40C110-B0CA-2681-795A-F7426828AF63}"/>
          </ac:spMkLst>
        </pc:spChg>
        <pc:spChg chg="del">
          <ac:chgData name="Hao LIU" userId="3c201fea-61c1-45d2-8334-de12aa4fe61d" providerId="ADAL" clId="{DBCA7AC7-3B4D-44CA-A28D-ADD20364B21F}" dt="2023-11-28T12:53:22.993" v="6874" actId="478"/>
          <ac:spMkLst>
            <pc:docMk/>
            <pc:sldMk cId="1062088007" sldId="462"/>
            <ac:spMk id="8" creationId="{6D74B1F2-D18E-38E6-6C7C-4ADC2D220AC1}"/>
          </ac:spMkLst>
        </pc:spChg>
        <pc:spChg chg="add del mod">
          <ac:chgData name="Hao LIU" userId="3c201fea-61c1-45d2-8334-de12aa4fe61d" providerId="ADAL" clId="{DBCA7AC7-3B4D-44CA-A28D-ADD20364B21F}" dt="2023-11-29T12:07:16.019" v="11343" actId="478"/>
          <ac:spMkLst>
            <pc:docMk/>
            <pc:sldMk cId="1062088007" sldId="462"/>
            <ac:spMk id="8" creationId="{FF1050C6-7C45-ABF4-4A3D-4D3635AC4EC3}"/>
          </ac:spMkLst>
        </pc:spChg>
        <pc:spChg chg="add mod">
          <ac:chgData name="Hao LIU" userId="3c201fea-61c1-45d2-8334-de12aa4fe61d" providerId="ADAL" clId="{DBCA7AC7-3B4D-44CA-A28D-ADD20364B21F}" dt="2023-11-28T12:53:23.165" v="6875"/>
          <ac:spMkLst>
            <pc:docMk/>
            <pc:sldMk cId="1062088007" sldId="462"/>
            <ac:spMk id="11" creationId="{162CA34A-81CE-C68C-A11A-F7A4734B34C4}"/>
          </ac:spMkLst>
        </pc:spChg>
        <pc:spChg chg="add del mod">
          <ac:chgData name="Hao LIU" userId="3c201fea-61c1-45d2-8334-de12aa4fe61d" providerId="ADAL" clId="{DBCA7AC7-3B4D-44CA-A28D-ADD20364B21F}" dt="2023-11-29T12:07:14.213" v="11342"/>
          <ac:spMkLst>
            <pc:docMk/>
            <pc:sldMk cId="1062088007" sldId="462"/>
            <ac:spMk id="12" creationId="{71510025-9C4A-254B-73F8-2410FE127230}"/>
          </ac:spMkLst>
        </pc:spChg>
        <pc:spChg chg="add mod">
          <ac:chgData name="Hao LIU" userId="3c201fea-61c1-45d2-8334-de12aa4fe61d" providerId="ADAL" clId="{DBCA7AC7-3B4D-44CA-A28D-ADD20364B21F}" dt="2023-11-29T21:44:05.985" v="11669" actId="208"/>
          <ac:spMkLst>
            <pc:docMk/>
            <pc:sldMk cId="1062088007" sldId="462"/>
            <ac:spMk id="12" creationId="{BF478B3C-52E8-B9A9-C11D-C830D796C750}"/>
          </ac:spMkLst>
        </pc:spChg>
        <pc:spChg chg="mod">
          <ac:chgData name="Hao LIU" userId="3c201fea-61c1-45d2-8334-de12aa4fe61d" providerId="ADAL" clId="{DBCA7AC7-3B4D-44CA-A28D-ADD20364B21F}" dt="2023-11-25T00:26:42.534" v="4157" actId="1038"/>
          <ac:spMkLst>
            <pc:docMk/>
            <pc:sldMk cId="1062088007" sldId="462"/>
            <ac:spMk id="13" creationId="{E74598BC-7A1C-A2D0-75BD-7918264314B4}"/>
          </ac:spMkLst>
        </pc:spChg>
        <pc:spChg chg="mod">
          <ac:chgData name="Hao LIU" userId="3c201fea-61c1-45d2-8334-de12aa4fe61d" providerId="ADAL" clId="{DBCA7AC7-3B4D-44CA-A28D-ADD20364B21F}" dt="2023-11-25T00:26:42.534" v="4157" actId="1038"/>
          <ac:spMkLst>
            <pc:docMk/>
            <pc:sldMk cId="1062088007" sldId="462"/>
            <ac:spMk id="14" creationId="{2822A270-F2E4-2F1C-DCEA-95E27927A607}"/>
          </ac:spMkLst>
        </pc:spChg>
        <pc:spChg chg="mod">
          <ac:chgData name="Hao LIU" userId="3c201fea-61c1-45d2-8334-de12aa4fe61d" providerId="ADAL" clId="{DBCA7AC7-3B4D-44CA-A28D-ADD20364B21F}" dt="2023-11-25T00:26:42.534" v="4157" actId="1038"/>
          <ac:spMkLst>
            <pc:docMk/>
            <pc:sldMk cId="1062088007" sldId="462"/>
            <ac:spMk id="15" creationId="{0F3E840B-403B-486D-0DB8-70BBF79B0856}"/>
          </ac:spMkLst>
        </pc:spChg>
        <pc:spChg chg="mod">
          <ac:chgData name="Hao LIU" userId="3c201fea-61c1-45d2-8334-de12aa4fe61d" providerId="ADAL" clId="{DBCA7AC7-3B4D-44CA-A28D-ADD20364B21F}" dt="2023-11-25T00:26:42.534" v="4157" actId="1038"/>
          <ac:spMkLst>
            <pc:docMk/>
            <pc:sldMk cId="1062088007" sldId="462"/>
            <ac:spMk id="16" creationId="{F081459B-5713-B343-53DE-6E4CB31BAC7C}"/>
          </ac:spMkLst>
        </pc:spChg>
        <pc:spChg chg="mod">
          <ac:chgData name="Hao LIU" userId="3c201fea-61c1-45d2-8334-de12aa4fe61d" providerId="ADAL" clId="{DBCA7AC7-3B4D-44CA-A28D-ADD20364B21F}" dt="2023-11-25T00:26:42.534" v="4157" actId="1038"/>
          <ac:spMkLst>
            <pc:docMk/>
            <pc:sldMk cId="1062088007" sldId="462"/>
            <ac:spMk id="17" creationId="{0658FA2C-219A-89B0-4509-3A68A404F5ED}"/>
          </ac:spMkLst>
        </pc:spChg>
        <pc:spChg chg="mod">
          <ac:chgData name="Hao LIU" userId="3c201fea-61c1-45d2-8334-de12aa4fe61d" providerId="ADAL" clId="{DBCA7AC7-3B4D-44CA-A28D-ADD20364B21F}" dt="2023-11-25T00:27:14.222" v="4179" actId="14100"/>
          <ac:spMkLst>
            <pc:docMk/>
            <pc:sldMk cId="1062088007" sldId="462"/>
            <ac:spMk id="18" creationId="{CC533AA9-853B-7086-3005-F0BEDEA67FBB}"/>
          </ac:spMkLst>
        </pc:spChg>
        <pc:spChg chg="mod">
          <ac:chgData name="Hao LIU" userId="3c201fea-61c1-45d2-8334-de12aa4fe61d" providerId="ADAL" clId="{DBCA7AC7-3B4D-44CA-A28D-ADD20364B21F}" dt="2023-11-25T00:26:42.534" v="4157" actId="1038"/>
          <ac:spMkLst>
            <pc:docMk/>
            <pc:sldMk cId="1062088007" sldId="462"/>
            <ac:spMk id="19" creationId="{80298246-E992-D1D8-A24C-8E61C600A099}"/>
          </ac:spMkLst>
        </pc:spChg>
        <pc:spChg chg="mod">
          <ac:chgData name="Hao LIU" userId="3c201fea-61c1-45d2-8334-de12aa4fe61d" providerId="ADAL" clId="{DBCA7AC7-3B4D-44CA-A28D-ADD20364B21F}" dt="2023-11-25T00:26:42.534" v="4157" actId="1038"/>
          <ac:spMkLst>
            <pc:docMk/>
            <pc:sldMk cId="1062088007" sldId="462"/>
            <ac:spMk id="20" creationId="{A518FC4C-452F-1C2C-5C8F-6191F01C71D5}"/>
          </ac:spMkLst>
        </pc:spChg>
        <pc:spChg chg="mod">
          <ac:chgData name="Hao LIU" userId="3c201fea-61c1-45d2-8334-de12aa4fe61d" providerId="ADAL" clId="{DBCA7AC7-3B4D-44CA-A28D-ADD20364B21F}" dt="2023-11-25T00:26:42.534" v="4157" actId="1038"/>
          <ac:spMkLst>
            <pc:docMk/>
            <pc:sldMk cId="1062088007" sldId="462"/>
            <ac:spMk id="21" creationId="{80B94D55-07E6-0C3C-684B-AB8A0344F68C}"/>
          </ac:spMkLst>
        </pc:spChg>
        <pc:spChg chg="mod">
          <ac:chgData name="Hao LIU" userId="3c201fea-61c1-45d2-8334-de12aa4fe61d" providerId="ADAL" clId="{DBCA7AC7-3B4D-44CA-A28D-ADD20364B21F}" dt="2023-11-25T00:26:42.534" v="4157" actId="1038"/>
          <ac:spMkLst>
            <pc:docMk/>
            <pc:sldMk cId="1062088007" sldId="462"/>
            <ac:spMk id="22" creationId="{5FB53852-C042-3668-AC8E-D50D308634A1}"/>
          </ac:spMkLst>
        </pc:spChg>
        <pc:spChg chg="add mod">
          <ac:chgData name="Hao LIU" userId="3c201fea-61c1-45d2-8334-de12aa4fe61d" providerId="ADAL" clId="{DBCA7AC7-3B4D-44CA-A28D-ADD20364B21F}" dt="2023-11-29T12:07:16.396" v="11344"/>
          <ac:spMkLst>
            <pc:docMk/>
            <pc:sldMk cId="1062088007" sldId="462"/>
            <ac:spMk id="23" creationId="{B9585C5C-9372-E249-26EA-598D296985A1}"/>
          </ac:spMkLst>
        </pc:spChg>
        <pc:spChg chg="add mod">
          <ac:chgData name="Hao LIU" userId="3c201fea-61c1-45d2-8334-de12aa4fe61d" providerId="ADAL" clId="{DBCA7AC7-3B4D-44CA-A28D-ADD20364B21F}" dt="2023-11-29T21:44:16.761" v="11672" actId="1076"/>
          <ac:spMkLst>
            <pc:docMk/>
            <pc:sldMk cId="1062088007" sldId="462"/>
            <ac:spMk id="24" creationId="{56B79A26-94A8-14D7-80B9-1C0F30826B5A}"/>
          </ac:spMkLst>
        </pc:spChg>
      </pc:sldChg>
      <pc:sldChg chg="addSp delSp modSp add mod modAnim">
        <pc:chgData name="Hao LIU" userId="3c201fea-61c1-45d2-8334-de12aa4fe61d" providerId="ADAL" clId="{DBCA7AC7-3B4D-44CA-A28D-ADD20364B21F}" dt="2023-11-29T12:08:53.371" v="11367" actId="20577"/>
        <pc:sldMkLst>
          <pc:docMk/>
          <pc:sldMk cId="306808391" sldId="463"/>
        </pc:sldMkLst>
        <pc:spChg chg="mod">
          <ac:chgData name="Hao LIU" userId="3c201fea-61c1-45d2-8334-de12aa4fe61d" providerId="ADAL" clId="{DBCA7AC7-3B4D-44CA-A28D-ADD20364B21F}" dt="2023-11-29T12:08:53.371" v="11367" actId="20577"/>
          <ac:spMkLst>
            <pc:docMk/>
            <pc:sldMk cId="306808391" sldId="463"/>
            <ac:spMk id="2" creationId="{29C16D7C-F946-356E-0D76-5125CCC43C40}"/>
          </ac:spMkLst>
        </pc:spChg>
        <pc:spChg chg="add mod">
          <ac:chgData name="Hao LIU" userId="3c201fea-61c1-45d2-8334-de12aa4fe61d" providerId="ADAL" clId="{DBCA7AC7-3B4D-44CA-A28D-ADD20364B21F}" dt="2023-11-24T23:20:03.695" v="2411" actId="1035"/>
          <ac:spMkLst>
            <pc:docMk/>
            <pc:sldMk cId="306808391" sldId="463"/>
            <ac:spMk id="3" creationId="{8059DC10-B1F0-1C0B-F481-4C75FC40819E}"/>
          </ac:spMkLst>
        </pc:spChg>
        <pc:spChg chg="add mod">
          <ac:chgData name="Hao LIU" userId="3c201fea-61c1-45d2-8334-de12aa4fe61d" providerId="ADAL" clId="{DBCA7AC7-3B4D-44CA-A28D-ADD20364B21F}" dt="2023-11-24T23:20:38.726" v="2421" actId="58"/>
          <ac:spMkLst>
            <pc:docMk/>
            <pc:sldMk cId="306808391" sldId="463"/>
            <ac:spMk id="6" creationId="{7A831D5C-501F-02AF-85E9-97BD2F56BD8B}"/>
          </ac:spMkLst>
        </pc:spChg>
        <pc:spChg chg="mod">
          <ac:chgData name="Hao LIU" userId="3c201fea-61c1-45d2-8334-de12aa4fe61d" providerId="ADAL" clId="{DBCA7AC7-3B4D-44CA-A28D-ADD20364B21F}" dt="2023-11-24T23:20:03.695" v="2411" actId="1035"/>
          <ac:spMkLst>
            <pc:docMk/>
            <pc:sldMk cId="306808391" sldId="463"/>
            <ac:spMk id="8" creationId="{855598B9-83EF-D23F-8EB9-E60113961A57}"/>
          </ac:spMkLst>
        </pc:spChg>
        <pc:spChg chg="mod">
          <ac:chgData name="Hao LIU" userId="3c201fea-61c1-45d2-8334-de12aa4fe61d" providerId="ADAL" clId="{DBCA7AC7-3B4D-44CA-A28D-ADD20364B21F}" dt="2023-11-24T23:20:03.695" v="2411" actId="1035"/>
          <ac:spMkLst>
            <pc:docMk/>
            <pc:sldMk cId="306808391" sldId="463"/>
            <ac:spMk id="9" creationId="{9ABDD108-A32F-E968-B3DC-CD84C815F1FB}"/>
          </ac:spMkLst>
        </pc:spChg>
        <pc:spChg chg="mod">
          <ac:chgData name="Hao LIU" userId="3c201fea-61c1-45d2-8334-de12aa4fe61d" providerId="ADAL" clId="{DBCA7AC7-3B4D-44CA-A28D-ADD20364B21F}" dt="2023-11-24T23:20:03.695" v="2411" actId="1035"/>
          <ac:spMkLst>
            <pc:docMk/>
            <pc:sldMk cId="306808391" sldId="463"/>
            <ac:spMk id="10" creationId="{1A78D1A6-3F87-40BA-CF1A-72BCA368740A}"/>
          </ac:spMkLst>
        </pc:spChg>
        <pc:spChg chg="add mod">
          <ac:chgData name="Hao LIU" userId="3c201fea-61c1-45d2-8334-de12aa4fe61d" providerId="ADAL" clId="{DBCA7AC7-3B4D-44CA-A28D-ADD20364B21F}" dt="2023-11-24T23:47:46.659" v="2937" actId="1076"/>
          <ac:spMkLst>
            <pc:docMk/>
            <pc:sldMk cId="306808391" sldId="463"/>
            <ac:spMk id="11" creationId="{4F665A9D-E71D-6888-F278-7700EE2C5B0B}"/>
          </ac:spMkLst>
        </pc:spChg>
        <pc:spChg chg="mod">
          <ac:chgData name="Hao LIU" userId="3c201fea-61c1-45d2-8334-de12aa4fe61d" providerId="ADAL" clId="{DBCA7AC7-3B4D-44CA-A28D-ADD20364B21F}" dt="2023-11-24T23:20:03.695" v="2411" actId="1035"/>
          <ac:spMkLst>
            <pc:docMk/>
            <pc:sldMk cId="306808391" sldId="463"/>
            <ac:spMk id="12" creationId="{9AF7D01A-1404-912F-EE94-96A50158B9EF}"/>
          </ac:spMkLst>
        </pc:spChg>
        <pc:spChg chg="mod">
          <ac:chgData name="Hao LIU" userId="3c201fea-61c1-45d2-8334-de12aa4fe61d" providerId="ADAL" clId="{DBCA7AC7-3B4D-44CA-A28D-ADD20364B21F}" dt="2023-11-24T23:20:03.695" v="2411" actId="1035"/>
          <ac:spMkLst>
            <pc:docMk/>
            <pc:sldMk cId="306808391" sldId="463"/>
            <ac:spMk id="13" creationId="{82CC9FD8-9361-1D94-F1BD-FC93D819E108}"/>
          </ac:spMkLst>
        </pc:spChg>
        <pc:spChg chg="mod">
          <ac:chgData name="Hao LIU" userId="3c201fea-61c1-45d2-8334-de12aa4fe61d" providerId="ADAL" clId="{DBCA7AC7-3B4D-44CA-A28D-ADD20364B21F}" dt="2023-11-24T23:20:03.695" v="2411" actId="1035"/>
          <ac:spMkLst>
            <pc:docMk/>
            <pc:sldMk cId="306808391" sldId="463"/>
            <ac:spMk id="14" creationId="{DFC3ACBC-62A7-422A-D9BE-91352F42A840}"/>
          </ac:spMkLst>
        </pc:spChg>
        <pc:spChg chg="mod">
          <ac:chgData name="Hao LIU" userId="3c201fea-61c1-45d2-8334-de12aa4fe61d" providerId="ADAL" clId="{DBCA7AC7-3B4D-44CA-A28D-ADD20364B21F}" dt="2023-11-24T23:20:03.695" v="2411" actId="1035"/>
          <ac:spMkLst>
            <pc:docMk/>
            <pc:sldMk cId="306808391" sldId="463"/>
            <ac:spMk id="15" creationId="{8F80C6FE-EE4D-A432-B9C1-781991D413E4}"/>
          </ac:spMkLst>
        </pc:spChg>
        <pc:spChg chg="mod">
          <ac:chgData name="Hao LIU" userId="3c201fea-61c1-45d2-8334-de12aa4fe61d" providerId="ADAL" clId="{DBCA7AC7-3B4D-44CA-A28D-ADD20364B21F}" dt="2023-11-24T23:20:03.695" v="2411" actId="1035"/>
          <ac:spMkLst>
            <pc:docMk/>
            <pc:sldMk cId="306808391" sldId="463"/>
            <ac:spMk id="16" creationId="{348F9134-5FB0-0A9A-4825-45BA1FD5CD57}"/>
          </ac:spMkLst>
        </pc:spChg>
        <pc:spChg chg="mod">
          <ac:chgData name="Hao LIU" userId="3c201fea-61c1-45d2-8334-de12aa4fe61d" providerId="ADAL" clId="{DBCA7AC7-3B4D-44CA-A28D-ADD20364B21F}" dt="2023-11-24T23:20:03.695" v="2411" actId="1035"/>
          <ac:spMkLst>
            <pc:docMk/>
            <pc:sldMk cId="306808391" sldId="463"/>
            <ac:spMk id="17" creationId="{97BB8CED-32D1-01C4-CC45-BF2513F3F639}"/>
          </ac:spMkLst>
        </pc:spChg>
        <pc:spChg chg="add mod">
          <ac:chgData name="Hao LIU" userId="3c201fea-61c1-45d2-8334-de12aa4fe61d" providerId="ADAL" clId="{DBCA7AC7-3B4D-44CA-A28D-ADD20364B21F}" dt="2023-11-24T23:47:53.401" v="2940" actId="14100"/>
          <ac:spMkLst>
            <pc:docMk/>
            <pc:sldMk cId="306808391" sldId="463"/>
            <ac:spMk id="19" creationId="{5572CF24-A7C2-8133-D68F-5BD15CD45D27}"/>
          </ac:spMkLst>
        </pc:spChg>
        <pc:picChg chg="add del mod">
          <ac:chgData name="Hao LIU" userId="3c201fea-61c1-45d2-8334-de12aa4fe61d" providerId="ADAL" clId="{DBCA7AC7-3B4D-44CA-A28D-ADD20364B21F}" dt="2023-11-24T23:21:08.584" v="2429" actId="478"/>
          <ac:picMkLst>
            <pc:docMk/>
            <pc:sldMk cId="306808391" sldId="463"/>
            <ac:picMk id="5" creationId="{3758212B-554B-786E-F1C1-B9DA1D605068}"/>
          </ac:picMkLst>
        </pc:picChg>
        <pc:picChg chg="mod">
          <ac:chgData name="Hao LIU" userId="3c201fea-61c1-45d2-8334-de12aa4fe61d" providerId="ADAL" clId="{DBCA7AC7-3B4D-44CA-A28D-ADD20364B21F}" dt="2023-11-24T23:20:03.695" v="2411" actId="1035"/>
          <ac:picMkLst>
            <pc:docMk/>
            <pc:sldMk cId="306808391" sldId="463"/>
            <ac:picMk id="7" creationId="{C6E9E3C8-4A7E-6EEA-8480-C1C628D9B2BB}"/>
          </ac:picMkLst>
        </pc:picChg>
        <pc:picChg chg="mod">
          <ac:chgData name="Hao LIU" userId="3c201fea-61c1-45d2-8334-de12aa4fe61d" providerId="ADAL" clId="{DBCA7AC7-3B4D-44CA-A28D-ADD20364B21F}" dt="2023-11-24T23:21:07.557" v="2428" actId="1076"/>
          <ac:picMkLst>
            <pc:docMk/>
            <pc:sldMk cId="306808391" sldId="463"/>
            <ac:picMk id="18" creationId="{9C77A0F9-FFB2-4B9F-B7C7-A5147F64741B}"/>
          </ac:picMkLst>
        </pc:picChg>
      </pc:sldChg>
      <pc:sldChg chg="addSp delSp modSp add mod modAnim">
        <pc:chgData name="Hao LIU" userId="3c201fea-61c1-45d2-8334-de12aa4fe61d" providerId="ADAL" clId="{DBCA7AC7-3B4D-44CA-A28D-ADD20364B21F}" dt="2023-11-29T20:57:33.585" v="11595" actId="20577"/>
        <pc:sldMkLst>
          <pc:docMk/>
          <pc:sldMk cId="1335811980" sldId="464"/>
        </pc:sldMkLst>
        <pc:spChg chg="del mod">
          <ac:chgData name="Hao LIU" userId="3c201fea-61c1-45d2-8334-de12aa4fe61d" providerId="ADAL" clId="{DBCA7AC7-3B4D-44CA-A28D-ADD20364B21F}" dt="2023-11-29T12:09:04.900" v="11368" actId="478"/>
          <ac:spMkLst>
            <pc:docMk/>
            <pc:sldMk cId="1335811980" sldId="464"/>
            <ac:spMk id="2" creationId="{29C16D7C-F946-356E-0D76-5125CCC43C40}"/>
          </ac:spMkLst>
        </pc:spChg>
        <pc:spChg chg="add del">
          <ac:chgData name="Hao LIU" userId="3c201fea-61c1-45d2-8334-de12aa4fe61d" providerId="ADAL" clId="{DBCA7AC7-3B4D-44CA-A28D-ADD20364B21F}" dt="2023-11-24T23:24:17.731" v="2518" actId="478"/>
          <ac:spMkLst>
            <pc:docMk/>
            <pc:sldMk cId="1335811980" sldId="464"/>
            <ac:spMk id="3" creationId="{8059DC10-B1F0-1C0B-F481-4C75FC40819E}"/>
          </ac:spMkLst>
        </pc:spChg>
        <pc:spChg chg="add mod">
          <ac:chgData name="Hao LIU" userId="3c201fea-61c1-45d2-8334-de12aa4fe61d" providerId="ADAL" clId="{DBCA7AC7-3B4D-44CA-A28D-ADD20364B21F}" dt="2023-11-26T23:45:01.802" v="4906" actId="14100"/>
          <ac:spMkLst>
            <pc:docMk/>
            <pc:sldMk cId="1335811980" sldId="464"/>
            <ac:spMk id="3" creationId="{E12AA6F7-5963-5DAE-00DA-37CBEC9B991C}"/>
          </ac:spMkLst>
        </pc:spChg>
        <pc:spChg chg="add mod">
          <ac:chgData name="Hao LIU" userId="3c201fea-61c1-45d2-8334-de12aa4fe61d" providerId="ADAL" clId="{DBCA7AC7-3B4D-44CA-A28D-ADD20364B21F}" dt="2023-11-26T23:45:37.374" v="4909" actId="1076"/>
          <ac:spMkLst>
            <pc:docMk/>
            <pc:sldMk cId="1335811980" sldId="464"/>
            <ac:spMk id="5" creationId="{0035F7B0-4938-0F8D-C1DF-868512DCDE0C}"/>
          </ac:spMkLst>
        </pc:spChg>
        <pc:spChg chg="add mod">
          <ac:chgData name="Hao LIU" userId="3c201fea-61c1-45d2-8334-de12aa4fe61d" providerId="ADAL" clId="{DBCA7AC7-3B4D-44CA-A28D-ADD20364B21F}" dt="2023-11-26T23:45:54.560" v="4914" actId="1076"/>
          <ac:spMkLst>
            <pc:docMk/>
            <pc:sldMk cId="1335811980" sldId="464"/>
            <ac:spMk id="6" creationId="{47E704E5-9033-BDDD-18F7-9C39C8AFBFBC}"/>
          </ac:spMkLst>
        </pc:spChg>
        <pc:spChg chg="add del">
          <ac:chgData name="Hao LIU" userId="3c201fea-61c1-45d2-8334-de12aa4fe61d" providerId="ADAL" clId="{DBCA7AC7-3B4D-44CA-A28D-ADD20364B21F}" dt="2023-11-24T23:24:17.731" v="2518" actId="478"/>
          <ac:spMkLst>
            <pc:docMk/>
            <pc:sldMk cId="1335811980" sldId="464"/>
            <ac:spMk id="6" creationId="{7A831D5C-501F-02AF-85E9-97BD2F56BD8B}"/>
          </ac:spMkLst>
        </pc:spChg>
        <pc:spChg chg="add mod">
          <ac:chgData name="Hao LIU" userId="3c201fea-61c1-45d2-8334-de12aa4fe61d" providerId="ADAL" clId="{DBCA7AC7-3B4D-44CA-A28D-ADD20364B21F}" dt="2023-11-26T23:45:48.555" v="4913" actId="1076"/>
          <ac:spMkLst>
            <pc:docMk/>
            <pc:sldMk cId="1335811980" sldId="464"/>
            <ac:spMk id="7" creationId="{077DB52A-CFDD-93E6-64E1-A37D7A1EAD03}"/>
          </ac:spMkLst>
        </pc:spChg>
        <pc:spChg chg="add del mod">
          <ac:chgData name="Hao LIU" userId="3c201fea-61c1-45d2-8334-de12aa4fe61d" providerId="ADAL" clId="{DBCA7AC7-3B4D-44CA-A28D-ADD20364B21F}" dt="2023-11-29T12:09:07.916" v="11369" actId="478"/>
          <ac:spMkLst>
            <pc:docMk/>
            <pc:sldMk cId="1335811980" sldId="464"/>
            <ac:spMk id="8" creationId="{0D67C21B-47AC-9BDD-5742-89C78EADFAD9}"/>
          </ac:spMkLst>
        </pc:spChg>
        <pc:spChg chg="del mod">
          <ac:chgData name="Hao LIU" userId="3c201fea-61c1-45d2-8334-de12aa4fe61d" providerId="ADAL" clId="{DBCA7AC7-3B4D-44CA-A28D-ADD20364B21F}" dt="2023-11-25T00:50:09.250" v="4539" actId="478"/>
          <ac:spMkLst>
            <pc:docMk/>
            <pc:sldMk cId="1335811980" sldId="464"/>
            <ac:spMk id="8" creationId="{855598B9-83EF-D23F-8EB9-E60113961A57}"/>
          </ac:spMkLst>
        </pc:spChg>
        <pc:spChg chg="mod">
          <ac:chgData name="Hao LIU" userId="3c201fea-61c1-45d2-8334-de12aa4fe61d" providerId="ADAL" clId="{DBCA7AC7-3B4D-44CA-A28D-ADD20364B21F}" dt="2023-11-24T23:56:51.854" v="3126" actId="20577"/>
          <ac:spMkLst>
            <pc:docMk/>
            <pc:sldMk cId="1335811980" sldId="464"/>
            <ac:spMk id="9" creationId="{9ABDD108-A32F-E968-B3DC-CD84C815F1FB}"/>
          </ac:spMkLst>
        </pc:spChg>
        <pc:spChg chg="add del">
          <ac:chgData name="Hao LIU" userId="3c201fea-61c1-45d2-8334-de12aa4fe61d" providerId="ADAL" clId="{DBCA7AC7-3B4D-44CA-A28D-ADD20364B21F}" dt="2023-11-24T23:24:17.731" v="2518" actId="478"/>
          <ac:spMkLst>
            <pc:docMk/>
            <pc:sldMk cId="1335811980" sldId="464"/>
            <ac:spMk id="10" creationId="{1A78D1A6-3F87-40BA-CF1A-72BCA368740A}"/>
          </ac:spMkLst>
        </pc:spChg>
        <pc:spChg chg="add mod">
          <ac:chgData name="Hao LIU" userId="3c201fea-61c1-45d2-8334-de12aa4fe61d" providerId="ADAL" clId="{DBCA7AC7-3B4D-44CA-A28D-ADD20364B21F}" dt="2023-11-29T12:09:13.811" v="11378" actId="20577"/>
          <ac:spMkLst>
            <pc:docMk/>
            <pc:sldMk cId="1335811980" sldId="464"/>
            <ac:spMk id="10" creationId="{1F33BC1B-34B4-7986-1A12-7E2ADC4C1232}"/>
          </ac:spMkLst>
        </pc:spChg>
        <pc:spChg chg="mod">
          <ac:chgData name="Hao LIU" userId="3c201fea-61c1-45d2-8334-de12aa4fe61d" providerId="ADAL" clId="{DBCA7AC7-3B4D-44CA-A28D-ADD20364B21F}" dt="2023-11-24T23:24:37.652" v="2523" actId="1076"/>
          <ac:spMkLst>
            <pc:docMk/>
            <pc:sldMk cId="1335811980" sldId="464"/>
            <ac:spMk id="12" creationId="{9AF7D01A-1404-912F-EE94-96A50158B9EF}"/>
          </ac:spMkLst>
        </pc:spChg>
        <pc:spChg chg="mod">
          <ac:chgData name="Hao LIU" userId="3c201fea-61c1-45d2-8334-de12aa4fe61d" providerId="ADAL" clId="{DBCA7AC7-3B4D-44CA-A28D-ADD20364B21F}" dt="2023-11-24T23:28:16.189" v="2539" actId="1036"/>
          <ac:spMkLst>
            <pc:docMk/>
            <pc:sldMk cId="1335811980" sldId="464"/>
            <ac:spMk id="13" creationId="{82CC9FD8-9361-1D94-F1BD-FC93D819E108}"/>
          </ac:spMkLst>
        </pc:spChg>
        <pc:spChg chg="add del">
          <ac:chgData name="Hao LIU" userId="3c201fea-61c1-45d2-8334-de12aa4fe61d" providerId="ADAL" clId="{DBCA7AC7-3B4D-44CA-A28D-ADD20364B21F}" dt="2023-11-24T23:24:17.731" v="2518" actId="478"/>
          <ac:spMkLst>
            <pc:docMk/>
            <pc:sldMk cId="1335811980" sldId="464"/>
            <ac:spMk id="14" creationId="{DFC3ACBC-62A7-422A-D9BE-91352F42A840}"/>
          </ac:spMkLst>
        </pc:spChg>
        <pc:spChg chg="add del">
          <ac:chgData name="Hao LIU" userId="3c201fea-61c1-45d2-8334-de12aa4fe61d" providerId="ADAL" clId="{DBCA7AC7-3B4D-44CA-A28D-ADD20364B21F}" dt="2023-11-24T23:24:17.731" v="2518" actId="478"/>
          <ac:spMkLst>
            <pc:docMk/>
            <pc:sldMk cId="1335811980" sldId="464"/>
            <ac:spMk id="15" creationId="{8F80C6FE-EE4D-A432-B9C1-781991D413E4}"/>
          </ac:spMkLst>
        </pc:spChg>
        <pc:spChg chg="add del">
          <ac:chgData name="Hao LIU" userId="3c201fea-61c1-45d2-8334-de12aa4fe61d" providerId="ADAL" clId="{DBCA7AC7-3B4D-44CA-A28D-ADD20364B21F}" dt="2023-11-24T23:24:17.731" v="2518" actId="478"/>
          <ac:spMkLst>
            <pc:docMk/>
            <pc:sldMk cId="1335811980" sldId="464"/>
            <ac:spMk id="16" creationId="{348F9134-5FB0-0A9A-4825-45BA1FD5CD57}"/>
          </ac:spMkLst>
        </pc:spChg>
        <pc:spChg chg="add del">
          <ac:chgData name="Hao LIU" userId="3c201fea-61c1-45d2-8334-de12aa4fe61d" providerId="ADAL" clId="{DBCA7AC7-3B4D-44CA-A28D-ADD20364B21F}" dt="2023-11-24T23:24:17.731" v="2518" actId="478"/>
          <ac:spMkLst>
            <pc:docMk/>
            <pc:sldMk cId="1335811980" sldId="464"/>
            <ac:spMk id="17" creationId="{97BB8CED-32D1-01C4-CC45-BF2513F3F639}"/>
          </ac:spMkLst>
        </pc:spChg>
        <pc:spChg chg="add del mod">
          <ac:chgData name="Hao LIU" userId="3c201fea-61c1-45d2-8334-de12aa4fe61d" providerId="ADAL" clId="{DBCA7AC7-3B4D-44CA-A28D-ADD20364B21F}" dt="2023-11-24T23:32:23.614" v="2611" actId="478"/>
          <ac:spMkLst>
            <pc:docMk/>
            <pc:sldMk cId="1335811980" sldId="464"/>
            <ac:spMk id="20" creationId="{8C25A90A-07D8-8C5F-C2D8-571E334606C6}"/>
          </ac:spMkLst>
        </pc:spChg>
        <pc:spChg chg="add mod">
          <ac:chgData name="Hao LIU" userId="3c201fea-61c1-45d2-8334-de12aa4fe61d" providerId="ADAL" clId="{DBCA7AC7-3B4D-44CA-A28D-ADD20364B21F}" dt="2023-11-24T23:36:24.402" v="2665" actId="1035"/>
          <ac:spMkLst>
            <pc:docMk/>
            <pc:sldMk cId="1335811980" sldId="464"/>
            <ac:spMk id="21" creationId="{36AB7878-1D3B-4403-AB28-621E99703EB9}"/>
          </ac:spMkLst>
        </pc:spChg>
        <pc:spChg chg="add del mod">
          <ac:chgData name="Hao LIU" userId="3c201fea-61c1-45d2-8334-de12aa4fe61d" providerId="ADAL" clId="{DBCA7AC7-3B4D-44CA-A28D-ADD20364B21F}" dt="2023-11-24T23:32:54.612" v="2620" actId="478"/>
          <ac:spMkLst>
            <pc:docMk/>
            <pc:sldMk cId="1335811980" sldId="464"/>
            <ac:spMk id="22" creationId="{2E5E2D41-B5A0-BED3-07D3-38C3A1456FF8}"/>
          </ac:spMkLst>
        </pc:spChg>
        <pc:spChg chg="add mod">
          <ac:chgData name="Hao LIU" userId="3c201fea-61c1-45d2-8334-de12aa4fe61d" providerId="ADAL" clId="{DBCA7AC7-3B4D-44CA-A28D-ADD20364B21F}" dt="2023-11-24T23:36:24.402" v="2665" actId="1035"/>
          <ac:spMkLst>
            <pc:docMk/>
            <pc:sldMk cId="1335811980" sldId="464"/>
            <ac:spMk id="23" creationId="{11943A29-A6A2-1435-8CBD-D3D442C91D2B}"/>
          </ac:spMkLst>
        </pc:spChg>
        <pc:spChg chg="add mod">
          <ac:chgData name="Hao LIU" userId="3c201fea-61c1-45d2-8334-de12aa4fe61d" providerId="ADAL" clId="{DBCA7AC7-3B4D-44CA-A28D-ADD20364B21F}" dt="2023-11-24T23:36:24.402" v="2665" actId="1035"/>
          <ac:spMkLst>
            <pc:docMk/>
            <pc:sldMk cId="1335811980" sldId="464"/>
            <ac:spMk id="24" creationId="{7A8DB368-140F-9C94-CA11-61CF1037E862}"/>
          </ac:spMkLst>
        </pc:spChg>
        <pc:spChg chg="add mod">
          <ac:chgData name="Hao LIU" userId="3c201fea-61c1-45d2-8334-de12aa4fe61d" providerId="ADAL" clId="{DBCA7AC7-3B4D-44CA-A28D-ADD20364B21F}" dt="2023-11-24T23:46:33.924" v="2933" actId="1035"/>
          <ac:spMkLst>
            <pc:docMk/>
            <pc:sldMk cId="1335811980" sldId="464"/>
            <ac:spMk id="25" creationId="{DD6F4962-C86A-05D1-C791-4071AEEBCD98}"/>
          </ac:spMkLst>
        </pc:spChg>
        <pc:spChg chg="add mod">
          <ac:chgData name="Hao LIU" userId="3c201fea-61c1-45d2-8334-de12aa4fe61d" providerId="ADAL" clId="{DBCA7AC7-3B4D-44CA-A28D-ADD20364B21F}" dt="2023-11-24T23:46:33.924" v="2933" actId="1035"/>
          <ac:spMkLst>
            <pc:docMk/>
            <pc:sldMk cId="1335811980" sldId="464"/>
            <ac:spMk id="26" creationId="{0CAF1090-1CA6-0243-9ECD-BD29CF9E6861}"/>
          </ac:spMkLst>
        </pc:spChg>
        <pc:spChg chg="add mod">
          <ac:chgData name="Hao LIU" userId="3c201fea-61c1-45d2-8334-de12aa4fe61d" providerId="ADAL" clId="{DBCA7AC7-3B4D-44CA-A28D-ADD20364B21F}" dt="2023-11-29T20:57:33.585" v="11595" actId="20577"/>
          <ac:spMkLst>
            <pc:docMk/>
            <pc:sldMk cId="1335811980" sldId="464"/>
            <ac:spMk id="27" creationId="{72E5BA46-737E-5910-CA55-5BCDB2F16BBF}"/>
          </ac:spMkLst>
        </pc:spChg>
        <pc:spChg chg="add mod">
          <ac:chgData name="Hao LIU" userId="3c201fea-61c1-45d2-8334-de12aa4fe61d" providerId="ADAL" clId="{DBCA7AC7-3B4D-44CA-A28D-ADD20364B21F}" dt="2023-11-24T23:36:24.402" v="2665" actId="1035"/>
          <ac:spMkLst>
            <pc:docMk/>
            <pc:sldMk cId="1335811980" sldId="464"/>
            <ac:spMk id="28" creationId="{27F6CB32-BB33-5C0D-4D3F-D1FBC27CB159}"/>
          </ac:spMkLst>
        </pc:spChg>
        <pc:spChg chg="add mod">
          <ac:chgData name="Hao LIU" userId="3c201fea-61c1-45d2-8334-de12aa4fe61d" providerId="ADAL" clId="{DBCA7AC7-3B4D-44CA-A28D-ADD20364B21F}" dt="2023-11-24T23:36:24.402" v="2665" actId="1035"/>
          <ac:spMkLst>
            <pc:docMk/>
            <pc:sldMk cId="1335811980" sldId="464"/>
            <ac:spMk id="29" creationId="{A681864E-776E-B12E-E71D-028E1ED3CCC3}"/>
          </ac:spMkLst>
        </pc:spChg>
        <pc:spChg chg="add mod">
          <ac:chgData name="Hao LIU" userId="3c201fea-61c1-45d2-8334-de12aa4fe61d" providerId="ADAL" clId="{DBCA7AC7-3B4D-44CA-A28D-ADD20364B21F}" dt="2023-11-24T23:36:24.402" v="2665" actId="1035"/>
          <ac:spMkLst>
            <pc:docMk/>
            <pc:sldMk cId="1335811980" sldId="464"/>
            <ac:spMk id="30" creationId="{F4006AB6-A6C7-DE7F-8B40-54217CD85D9B}"/>
          </ac:spMkLst>
        </pc:spChg>
        <pc:spChg chg="add mod">
          <ac:chgData name="Hao LIU" userId="3c201fea-61c1-45d2-8334-de12aa4fe61d" providerId="ADAL" clId="{DBCA7AC7-3B4D-44CA-A28D-ADD20364B21F}" dt="2023-11-24T23:56:54.234" v="3128" actId="20577"/>
          <ac:spMkLst>
            <pc:docMk/>
            <pc:sldMk cId="1335811980" sldId="464"/>
            <ac:spMk id="31" creationId="{94F055CA-9E24-861D-B4DE-260D6516CC1F}"/>
          </ac:spMkLst>
        </pc:spChg>
        <pc:spChg chg="add mod">
          <ac:chgData name="Hao LIU" userId="3c201fea-61c1-45d2-8334-de12aa4fe61d" providerId="ADAL" clId="{DBCA7AC7-3B4D-44CA-A28D-ADD20364B21F}" dt="2023-11-24T23:46:33.924" v="2933" actId="1035"/>
          <ac:spMkLst>
            <pc:docMk/>
            <pc:sldMk cId="1335811980" sldId="464"/>
            <ac:spMk id="32" creationId="{E8377905-432F-8013-A2E2-E46D3AC4F78D}"/>
          </ac:spMkLst>
        </pc:spChg>
        <pc:spChg chg="add mod">
          <ac:chgData name="Hao LIU" userId="3c201fea-61c1-45d2-8334-de12aa4fe61d" providerId="ADAL" clId="{DBCA7AC7-3B4D-44CA-A28D-ADD20364B21F}" dt="2023-11-24T23:45:59.333" v="2918" actId="1076"/>
          <ac:spMkLst>
            <pc:docMk/>
            <pc:sldMk cId="1335811980" sldId="464"/>
            <ac:spMk id="35" creationId="{65435E80-912F-F567-6D47-8EB6C824CCD7}"/>
          </ac:spMkLst>
        </pc:spChg>
        <pc:spChg chg="add mod">
          <ac:chgData name="Hao LIU" userId="3c201fea-61c1-45d2-8334-de12aa4fe61d" providerId="ADAL" clId="{DBCA7AC7-3B4D-44CA-A28D-ADD20364B21F}" dt="2023-11-24T23:46:42.193" v="2935" actId="14100"/>
          <ac:spMkLst>
            <pc:docMk/>
            <pc:sldMk cId="1335811980" sldId="464"/>
            <ac:spMk id="36" creationId="{EE78B469-57BC-BB04-F495-039FF6586680}"/>
          </ac:spMkLst>
        </pc:spChg>
        <pc:graphicFrameChg chg="add del mod">
          <ac:chgData name="Hao LIU" userId="3c201fea-61c1-45d2-8334-de12aa4fe61d" providerId="ADAL" clId="{DBCA7AC7-3B4D-44CA-A28D-ADD20364B21F}" dt="2023-11-24T23:42:21.513" v="2739" actId="478"/>
          <ac:graphicFrameMkLst>
            <pc:docMk/>
            <pc:sldMk cId="1335811980" sldId="464"/>
            <ac:graphicFrameMk id="33" creationId="{5784E69D-924C-09E2-A99E-68F8E3DB4727}"/>
          </ac:graphicFrameMkLst>
        </pc:graphicFrameChg>
        <pc:graphicFrameChg chg="add mod modGraphic">
          <ac:chgData name="Hao LIU" userId="3c201fea-61c1-45d2-8334-de12aa4fe61d" providerId="ADAL" clId="{DBCA7AC7-3B4D-44CA-A28D-ADD20364B21F}" dt="2023-11-24T23:45:54.537" v="2917" actId="1076"/>
          <ac:graphicFrameMkLst>
            <pc:docMk/>
            <pc:sldMk cId="1335811980" sldId="464"/>
            <ac:graphicFrameMk id="34" creationId="{A7E7B7B2-4093-52E0-6B7D-6CE63891DF39}"/>
          </ac:graphicFrameMkLst>
        </pc:graphicFrameChg>
        <pc:picChg chg="del">
          <ac:chgData name="Hao LIU" userId="3c201fea-61c1-45d2-8334-de12aa4fe61d" providerId="ADAL" clId="{DBCA7AC7-3B4D-44CA-A28D-ADD20364B21F}" dt="2023-11-24T23:21:14.431" v="2430" actId="478"/>
          <ac:picMkLst>
            <pc:docMk/>
            <pc:sldMk cId="1335811980" sldId="464"/>
            <ac:picMk id="5" creationId="{3758212B-554B-786E-F1C1-B9DA1D605068}"/>
          </ac:picMkLst>
        </pc:picChg>
        <pc:picChg chg="add del">
          <ac:chgData name="Hao LIU" userId="3c201fea-61c1-45d2-8334-de12aa4fe61d" providerId="ADAL" clId="{DBCA7AC7-3B4D-44CA-A28D-ADD20364B21F}" dt="2023-11-24T23:24:17.731" v="2518" actId="478"/>
          <ac:picMkLst>
            <pc:docMk/>
            <pc:sldMk cId="1335811980" sldId="464"/>
            <ac:picMk id="7" creationId="{C6E9E3C8-4A7E-6EEA-8480-C1C628D9B2BB}"/>
          </ac:picMkLst>
        </pc:picChg>
        <pc:picChg chg="add del mod">
          <ac:chgData name="Hao LIU" userId="3c201fea-61c1-45d2-8334-de12aa4fe61d" providerId="ADAL" clId="{DBCA7AC7-3B4D-44CA-A28D-ADD20364B21F}" dt="2023-11-24T23:24:12.970" v="2517" actId="478"/>
          <ac:picMkLst>
            <pc:docMk/>
            <pc:sldMk cId="1335811980" sldId="464"/>
            <ac:picMk id="18" creationId="{9C77A0F9-FFB2-4B9F-B7C7-A5147F64741B}"/>
          </ac:picMkLst>
        </pc:picChg>
        <pc:picChg chg="add del mod">
          <ac:chgData name="Hao LIU" userId="3c201fea-61c1-45d2-8334-de12aa4fe61d" providerId="ADAL" clId="{DBCA7AC7-3B4D-44CA-A28D-ADD20364B21F}" dt="2023-11-24T23:34:07.748" v="2647" actId="1036"/>
          <ac:picMkLst>
            <pc:docMk/>
            <pc:sldMk cId="1335811980" sldId="464"/>
            <ac:picMk id="19" creationId="{2D616791-25AD-369F-09E1-075534CE0D7D}"/>
          </ac:picMkLst>
        </pc:picChg>
      </pc:sldChg>
      <pc:sldChg chg="addSp delSp modSp add mod">
        <pc:chgData name="Hao LIU" userId="3c201fea-61c1-45d2-8334-de12aa4fe61d" providerId="ADAL" clId="{DBCA7AC7-3B4D-44CA-A28D-ADD20364B21F}" dt="2023-11-29T12:09:25.427" v="11383" actId="20577"/>
        <pc:sldMkLst>
          <pc:docMk/>
          <pc:sldMk cId="3037757212" sldId="465"/>
        </pc:sldMkLst>
        <pc:spChg chg="del mod">
          <ac:chgData name="Hao LIU" userId="3c201fea-61c1-45d2-8334-de12aa4fe61d" providerId="ADAL" clId="{DBCA7AC7-3B4D-44CA-A28D-ADD20364B21F}" dt="2023-11-29T12:09:18.707" v="11379" actId="478"/>
          <ac:spMkLst>
            <pc:docMk/>
            <pc:sldMk cId="3037757212" sldId="465"/>
            <ac:spMk id="2" creationId="{29C16D7C-F946-356E-0D76-5125CCC43C40}"/>
          </ac:spMkLst>
        </pc:spChg>
        <pc:spChg chg="mod">
          <ac:chgData name="Hao LIU" userId="3c201fea-61c1-45d2-8334-de12aa4fe61d" providerId="ADAL" clId="{DBCA7AC7-3B4D-44CA-A28D-ADD20364B21F}" dt="2023-11-25T00:08:58.364" v="3646" actId="20577"/>
          <ac:spMkLst>
            <pc:docMk/>
            <pc:sldMk cId="3037757212" sldId="465"/>
            <ac:spMk id="3" creationId="{7022A938-E44F-0EC7-F59E-D6BEF858CB19}"/>
          </ac:spMkLst>
        </pc:spChg>
        <pc:spChg chg="add mod">
          <ac:chgData name="Hao LIU" userId="3c201fea-61c1-45d2-8334-de12aa4fe61d" providerId="ADAL" clId="{DBCA7AC7-3B4D-44CA-A28D-ADD20364B21F}" dt="2023-11-25T00:09:14.604" v="3647" actId="404"/>
          <ac:spMkLst>
            <pc:docMk/>
            <pc:sldMk cId="3037757212" sldId="465"/>
            <ac:spMk id="5" creationId="{E3899106-6732-28CD-29C3-94D2179F80AB}"/>
          </ac:spMkLst>
        </pc:spChg>
        <pc:spChg chg="add del mod">
          <ac:chgData name="Hao LIU" userId="3c201fea-61c1-45d2-8334-de12aa4fe61d" providerId="ADAL" clId="{DBCA7AC7-3B4D-44CA-A28D-ADD20364B21F}" dt="2023-11-29T12:09:22.884" v="11380" actId="478"/>
          <ac:spMkLst>
            <pc:docMk/>
            <pc:sldMk cId="3037757212" sldId="465"/>
            <ac:spMk id="6" creationId="{6277A8FE-23F8-3CCB-9358-26C0202A257D}"/>
          </ac:spMkLst>
        </pc:spChg>
        <pc:spChg chg="add mod">
          <ac:chgData name="Hao LIU" userId="3c201fea-61c1-45d2-8334-de12aa4fe61d" providerId="ADAL" clId="{DBCA7AC7-3B4D-44CA-A28D-ADD20364B21F}" dt="2023-11-29T12:09:25.427" v="11383" actId="20577"/>
          <ac:spMkLst>
            <pc:docMk/>
            <pc:sldMk cId="3037757212" sldId="465"/>
            <ac:spMk id="7" creationId="{76DEC7D3-613F-34BC-1B92-AA557D261BC4}"/>
          </ac:spMkLst>
        </pc:spChg>
      </pc:sldChg>
      <pc:sldChg chg="addSp delSp modSp new mod">
        <pc:chgData name="Hao LIU" userId="3c201fea-61c1-45d2-8334-de12aa4fe61d" providerId="ADAL" clId="{DBCA7AC7-3B4D-44CA-A28D-ADD20364B21F}" dt="2023-11-25T00:51:46.019" v="4543" actId="404"/>
        <pc:sldMkLst>
          <pc:docMk/>
          <pc:sldMk cId="1055657238" sldId="466"/>
        </pc:sldMkLst>
        <pc:spChg chg="mod">
          <ac:chgData name="Hao LIU" userId="3c201fea-61c1-45d2-8334-de12aa4fe61d" providerId="ADAL" clId="{DBCA7AC7-3B4D-44CA-A28D-ADD20364B21F}" dt="2023-11-25T00:51:46.019" v="4543" actId="404"/>
          <ac:spMkLst>
            <pc:docMk/>
            <pc:sldMk cId="1055657238" sldId="466"/>
            <ac:spMk id="2" creationId="{7132A73C-91AA-D2A6-A4BF-C4E7D5DD8A76}"/>
          </ac:spMkLst>
        </pc:spChg>
        <pc:spChg chg="del mod">
          <ac:chgData name="Hao LIU" userId="3c201fea-61c1-45d2-8334-de12aa4fe61d" providerId="ADAL" clId="{DBCA7AC7-3B4D-44CA-A28D-ADD20364B21F}" dt="2023-11-25T00:14:47.733" v="3741" actId="478"/>
          <ac:spMkLst>
            <pc:docMk/>
            <pc:sldMk cId="1055657238" sldId="466"/>
            <ac:spMk id="3" creationId="{307E4CF8-3D58-FA67-0EBA-066674F80D2C}"/>
          </ac:spMkLst>
        </pc:spChg>
        <pc:spChg chg="add del mod">
          <ac:chgData name="Hao LIU" userId="3c201fea-61c1-45d2-8334-de12aa4fe61d" providerId="ADAL" clId="{DBCA7AC7-3B4D-44CA-A28D-ADD20364B21F}" dt="2023-11-25T00:14:49.708" v="3742" actId="478"/>
          <ac:spMkLst>
            <pc:docMk/>
            <pc:sldMk cId="1055657238" sldId="466"/>
            <ac:spMk id="5" creationId="{C3CF0CCD-E0C1-FFDA-17D8-067C2601E214}"/>
          </ac:spMkLst>
        </pc:spChg>
        <pc:spChg chg="add mod">
          <ac:chgData name="Hao LIU" userId="3c201fea-61c1-45d2-8334-de12aa4fe61d" providerId="ADAL" clId="{DBCA7AC7-3B4D-44CA-A28D-ADD20364B21F}" dt="2023-11-25T00:15:16.102" v="3808" actId="20577"/>
          <ac:spMkLst>
            <pc:docMk/>
            <pc:sldMk cId="1055657238" sldId="466"/>
            <ac:spMk id="6" creationId="{3F3F61C9-39DB-563D-7CB1-DC941EA92EAE}"/>
          </ac:spMkLst>
        </pc:spChg>
        <pc:picChg chg="add mod">
          <ac:chgData name="Hao LIU" userId="3c201fea-61c1-45d2-8334-de12aa4fe61d" providerId="ADAL" clId="{DBCA7AC7-3B4D-44CA-A28D-ADD20364B21F}" dt="2023-11-25T00:16:05.235" v="3816" actId="1076"/>
          <ac:picMkLst>
            <pc:docMk/>
            <pc:sldMk cId="1055657238" sldId="466"/>
            <ac:picMk id="8" creationId="{A3CA03F7-CF3B-6CAD-400A-55A76024FD31}"/>
          </ac:picMkLst>
        </pc:picChg>
      </pc:sldChg>
      <pc:sldChg chg="modSp add mod">
        <pc:chgData name="Hao LIU" userId="3c201fea-61c1-45d2-8334-de12aa4fe61d" providerId="ADAL" clId="{DBCA7AC7-3B4D-44CA-A28D-ADD20364B21F}" dt="2023-11-29T12:13:09.145" v="11403" actId="6549"/>
        <pc:sldMkLst>
          <pc:docMk/>
          <pc:sldMk cId="3625866996" sldId="467"/>
        </pc:sldMkLst>
        <pc:spChg chg="mod">
          <ac:chgData name="Hao LIU" userId="3c201fea-61c1-45d2-8334-de12aa4fe61d" providerId="ADAL" clId="{DBCA7AC7-3B4D-44CA-A28D-ADD20364B21F}" dt="2023-11-29T12:13:09.145" v="11403" actId="6549"/>
          <ac:spMkLst>
            <pc:docMk/>
            <pc:sldMk cId="3625866996" sldId="467"/>
            <ac:spMk id="3" creationId="{00000000-0000-0000-0000-000000000000}"/>
          </ac:spMkLst>
        </pc:spChg>
      </pc:sldChg>
      <pc:sldChg chg="modSp add mod">
        <pc:chgData name="Hao LIU" userId="3c201fea-61c1-45d2-8334-de12aa4fe61d" providerId="ADAL" clId="{DBCA7AC7-3B4D-44CA-A28D-ADD20364B21F}" dt="2023-11-28T22:54:29.252" v="7728" actId="20577"/>
        <pc:sldMkLst>
          <pc:docMk/>
          <pc:sldMk cId="3491983159" sldId="468"/>
        </pc:sldMkLst>
        <pc:spChg chg="mod">
          <ac:chgData name="Hao LIU" userId="3c201fea-61c1-45d2-8334-de12aa4fe61d" providerId="ADAL" clId="{DBCA7AC7-3B4D-44CA-A28D-ADD20364B21F}" dt="2023-11-25T00:38:18" v="4310"/>
          <ac:spMkLst>
            <pc:docMk/>
            <pc:sldMk cId="3491983159" sldId="468"/>
            <ac:spMk id="2" creationId="{29C16D7C-F946-356E-0D76-5125CCC43C40}"/>
          </ac:spMkLst>
        </pc:spChg>
        <pc:spChg chg="mod">
          <ac:chgData name="Hao LIU" userId="3c201fea-61c1-45d2-8334-de12aa4fe61d" providerId="ADAL" clId="{DBCA7AC7-3B4D-44CA-A28D-ADD20364B21F}" dt="2023-11-28T22:54:29.252" v="7728" actId="20577"/>
          <ac:spMkLst>
            <pc:docMk/>
            <pc:sldMk cId="3491983159" sldId="468"/>
            <ac:spMk id="3" creationId="{7022A938-E44F-0EC7-F59E-D6BEF858CB19}"/>
          </ac:spMkLst>
        </pc:spChg>
      </pc:sldChg>
      <pc:sldChg chg="addSp delSp modSp add mod delAnim">
        <pc:chgData name="Hao LIU" userId="3c201fea-61c1-45d2-8334-de12aa4fe61d" providerId="ADAL" clId="{DBCA7AC7-3B4D-44CA-A28D-ADD20364B21F}" dt="2023-11-28T23:24:49.847" v="9054" actId="20577"/>
        <pc:sldMkLst>
          <pc:docMk/>
          <pc:sldMk cId="838828907" sldId="469"/>
        </pc:sldMkLst>
        <pc:spChg chg="mod">
          <ac:chgData name="Hao LIU" userId="3c201fea-61c1-45d2-8334-de12aa4fe61d" providerId="ADAL" clId="{DBCA7AC7-3B4D-44CA-A28D-ADD20364B21F}" dt="2023-11-27T00:32:20.893" v="5037" actId="20577"/>
          <ac:spMkLst>
            <pc:docMk/>
            <pc:sldMk cId="838828907" sldId="469"/>
            <ac:spMk id="2" creationId="{29C16D7C-F946-356E-0D76-5125CCC43C40}"/>
          </ac:spMkLst>
        </pc:spChg>
        <pc:spChg chg="del mod">
          <ac:chgData name="Hao LIU" userId="3c201fea-61c1-45d2-8334-de12aa4fe61d" providerId="ADAL" clId="{DBCA7AC7-3B4D-44CA-A28D-ADD20364B21F}" dt="2023-11-27T00:28:36.028" v="4952" actId="478"/>
          <ac:spMkLst>
            <pc:docMk/>
            <pc:sldMk cId="838828907" sldId="469"/>
            <ac:spMk id="3" creationId="{7022A938-E44F-0EC7-F59E-D6BEF858CB19}"/>
          </ac:spMkLst>
        </pc:spChg>
        <pc:spChg chg="add mod">
          <ac:chgData name="Hao LIU" userId="3c201fea-61c1-45d2-8334-de12aa4fe61d" providerId="ADAL" clId="{DBCA7AC7-3B4D-44CA-A28D-ADD20364B21F}" dt="2023-11-28T23:24:27.136" v="9043" actId="1076"/>
          <ac:spMkLst>
            <pc:docMk/>
            <pc:sldMk cId="838828907" sldId="469"/>
            <ac:spMk id="3" creationId="{EDB624DD-DF98-150B-7D98-FE74EF44DA23}"/>
          </ac:spMkLst>
        </pc:spChg>
        <pc:spChg chg="del">
          <ac:chgData name="Hao LIU" userId="3c201fea-61c1-45d2-8334-de12aa4fe61d" providerId="ADAL" clId="{DBCA7AC7-3B4D-44CA-A28D-ADD20364B21F}" dt="2023-11-27T00:18:23.854" v="4950" actId="478"/>
          <ac:spMkLst>
            <pc:docMk/>
            <pc:sldMk cId="838828907" sldId="469"/>
            <ac:spMk id="5" creationId="{823720EA-A102-EDFF-10F6-E2FECCA4D3D6}"/>
          </ac:spMkLst>
        </pc:spChg>
        <pc:spChg chg="del">
          <ac:chgData name="Hao LIU" userId="3c201fea-61c1-45d2-8334-de12aa4fe61d" providerId="ADAL" clId="{DBCA7AC7-3B4D-44CA-A28D-ADD20364B21F}" dt="2023-11-27T00:18:23.854" v="4950" actId="478"/>
          <ac:spMkLst>
            <pc:docMk/>
            <pc:sldMk cId="838828907" sldId="469"/>
            <ac:spMk id="7" creationId="{9D88060D-0B1D-B6ED-663E-00BAD215C5D8}"/>
          </ac:spMkLst>
        </pc:spChg>
        <pc:spChg chg="del">
          <ac:chgData name="Hao LIU" userId="3c201fea-61c1-45d2-8334-de12aa4fe61d" providerId="ADAL" clId="{DBCA7AC7-3B4D-44CA-A28D-ADD20364B21F}" dt="2023-11-27T00:18:23.854" v="4950" actId="478"/>
          <ac:spMkLst>
            <pc:docMk/>
            <pc:sldMk cId="838828907" sldId="469"/>
            <ac:spMk id="8" creationId="{904349D5-09AD-89DC-9960-34E66CB3791A}"/>
          </ac:spMkLst>
        </pc:spChg>
        <pc:spChg chg="del">
          <ac:chgData name="Hao LIU" userId="3c201fea-61c1-45d2-8334-de12aa4fe61d" providerId="ADAL" clId="{DBCA7AC7-3B4D-44CA-A28D-ADD20364B21F}" dt="2023-11-27T00:18:23.854" v="4950" actId="478"/>
          <ac:spMkLst>
            <pc:docMk/>
            <pc:sldMk cId="838828907" sldId="469"/>
            <ac:spMk id="9" creationId="{8F49B13B-D973-DD66-30FF-C6CF1794E521}"/>
          </ac:spMkLst>
        </pc:spChg>
        <pc:spChg chg="del">
          <ac:chgData name="Hao LIU" userId="3c201fea-61c1-45d2-8334-de12aa4fe61d" providerId="ADAL" clId="{DBCA7AC7-3B4D-44CA-A28D-ADD20364B21F}" dt="2023-11-27T00:18:23.854" v="4950" actId="478"/>
          <ac:spMkLst>
            <pc:docMk/>
            <pc:sldMk cId="838828907" sldId="469"/>
            <ac:spMk id="10" creationId="{F583FF26-A035-4045-4B2C-515CC3BD81DF}"/>
          </ac:spMkLst>
        </pc:spChg>
        <pc:spChg chg="del">
          <ac:chgData name="Hao LIU" userId="3c201fea-61c1-45d2-8334-de12aa4fe61d" providerId="ADAL" clId="{DBCA7AC7-3B4D-44CA-A28D-ADD20364B21F}" dt="2023-11-27T00:18:23.854" v="4950" actId="478"/>
          <ac:spMkLst>
            <pc:docMk/>
            <pc:sldMk cId="838828907" sldId="469"/>
            <ac:spMk id="11" creationId="{4D15B84D-023E-3624-69E5-0BC3E5FCB79E}"/>
          </ac:spMkLst>
        </pc:spChg>
        <pc:spChg chg="add del mod">
          <ac:chgData name="Hao LIU" userId="3c201fea-61c1-45d2-8334-de12aa4fe61d" providerId="ADAL" clId="{DBCA7AC7-3B4D-44CA-A28D-ADD20364B21F}" dt="2023-11-27T00:28:39.148" v="4953" actId="478"/>
          <ac:spMkLst>
            <pc:docMk/>
            <pc:sldMk cId="838828907" sldId="469"/>
            <ac:spMk id="12" creationId="{82FA6B76-752C-1B92-7D0D-21598D085AD2}"/>
          </ac:spMkLst>
        </pc:spChg>
        <pc:spChg chg="add mod">
          <ac:chgData name="Hao LIU" userId="3c201fea-61c1-45d2-8334-de12aa4fe61d" providerId="ADAL" clId="{DBCA7AC7-3B4D-44CA-A28D-ADD20364B21F}" dt="2023-11-28T23:24:49.847" v="9054" actId="20577"/>
          <ac:spMkLst>
            <pc:docMk/>
            <pc:sldMk cId="838828907" sldId="469"/>
            <ac:spMk id="13" creationId="{C723CAA9-4EC3-9D34-57FB-B5A1C85C14D8}"/>
          </ac:spMkLst>
        </pc:spChg>
        <pc:picChg chg="del">
          <ac:chgData name="Hao LIU" userId="3c201fea-61c1-45d2-8334-de12aa4fe61d" providerId="ADAL" clId="{DBCA7AC7-3B4D-44CA-A28D-ADD20364B21F}" dt="2023-11-27T00:18:15.342" v="4949" actId="478"/>
          <ac:picMkLst>
            <pc:docMk/>
            <pc:sldMk cId="838828907" sldId="469"/>
            <ac:picMk id="6" creationId="{41609E73-8B3D-6474-7895-FF8C7CFEF209}"/>
          </ac:picMkLst>
        </pc:picChg>
      </pc:sldChg>
      <pc:sldChg chg="addSp modSp add mod">
        <pc:chgData name="Hao LIU" userId="3c201fea-61c1-45d2-8334-de12aa4fe61d" providerId="ADAL" clId="{DBCA7AC7-3B4D-44CA-A28D-ADD20364B21F}" dt="2023-11-28T14:11:16.180" v="7020" actId="20577"/>
        <pc:sldMkLst>
          <pc:docMk/>
          <pc:sldMk cId="436762815" sldId="470"/>
        </pc:sldMkLst>
        <pc:spChg chg="mod">
          <ac:chgData name="Hao LIU" userId="3c201fea-61c1-45d2-8334-de12aa4fe61d" providerId="ADAL" clId="{DBCA7AC7-3B4D-44CA-A28D-ADD20364B21F}" dt="2023-11-27T00:32:27.584" v="5049" actId="20577"/>
          <ac:spMkLst>
            <pc:docMk/>
            <pc:sldMk cId="436762815" sldId="470"/>
            <ac:spMk id="2" creationId="{29C16D7C-F946-356E-0D76-5125CCC43C40}"/>
          </ac:spMkLst>
        </pc:spChg>
        <pc:spChg chg="add mod">
          <ac:chgData name="Hao LIU" userId="3c201fea-61c1-45d2-8334-de12aa4fe61d" providerId="ADAL" clId="{DBCA7AC7-3B4D-44CA-A28D-ADD20364B21F}" dt="2023-11-28T14:11:16.180" v="7020" actId="20577"/>
          <ac:spMkLst>
            <pc:docMk/>
            <pc:sldMk cId="436762815" sldId="470"/>
            <ac:spMk id="3" creationId="{EBF68DCC-5A6F-89C5-C076-EE16C35BEC27}"/>
          </ac:spMkLst>
        </pc:spChg>
        <pc:spChg chg="mod">
          <ac:chgData name="Hao LIU" userId="3c201fea-61c1-45d2-8334-de12aa4fe61d" providerId="ADAL" clId="{DBCA7AC7-3B4D-44CA-A28D-ADD20364B21F}" dt="2023-11-27T01:24:26.712" v="6739" actId="20577"/>
          <ac:spMkLst>
            <pc:docMk/>
            <pc:sldMk cId="436762815" sldId="470"/>
            <ac:spMk id="13" creationId="{C723CAA9-4EC3-9D34-57FB-B5A1C85C14D8}"/>
          </ac:spMkLst>
        </pc:spChg>
      </pc:sldChg>
      <pc:sldChg chg="addSp modSp add mod">
        <pc:chgData name="Hao LIU" userId="3c201fea-61c1-45d2-8334-de12aa4fe61d" providerId="ADAL" clId="{DBCA7AC7-3B4D-44CA-A28D-ADD20364B21F}" dt="2023-11-27T01:08:49.454" v="6156" actId="20577"/>
        <pc:sldMkLst>
          <pc:docMk/>
          <pc:sldMk cId="1465744543" sldId="471"/>
        </pc:sldMkLst>
        <pc:spChg chg="mod">
          <ac:chgData name="Hao LIU" userId="3c201fea-61c1-45d2-8334-de12aa4fe61d" providerId="ADAL" clId="{DBCA7AC7-3B4D-44CA-A28D-ADD20364B21F}" dt="2023-11-27T01:00:03.084" v="5908" actId="20577"/>
          <ac:spMkLst>
            <pc:docMk/>
            <pc:sldMk cId="1465744543" sldId="471"/>
            <ac:spMk id="2" creationId="{29C16D7C-F946-356E-0D76-5125CCC43C40}"/>
          </ac:spMkLst>
        </pc:spChg>
        <pc:spChg chg="mod">
          <ac:chgData name="Hao LIU" userId="3c201fea-61c1-45d2-8334-de12aa4fe61d" providerId="ADAL" clId="{DBCA7AC7-3B4D-44CA-A28D-ADD20364B21F}" dt="2023-11-27T01:08:49.454" v="6156" actId="20577"/>
          <ac:spMkLst>
            <pc:docMk/>
            <pc:sldMk cId="1465744543" sldId="471"/>
            <ac:spMk id="13" creationId="{C723CAA9-4EC3-9D34-57FB-B5A1C85C14D8}"/>
          </ac:spMkLst>
        </pc:spChg>
        <pc:picChg chg="add mod">
          <ac:chgData name="Hao LIU" userId="3c201fea-61c1-45d2-8334-de12aa4fe61d" providerId="ADAL" clId="{DBCA7AC7-3B4D-44CA-A28D-ADD20364B21F}" dt="2023-11-27T00:43:26.026" v="5377" actId="1076"/>
          <ac:picMkLst>
            <pc:docMk/>
            <pc:sldMk cId="1465744543" sldId="471"/>
            <ac:picMk id="5" creationId="{374A045A-37CA-879B-862D-AE0CAF09883B}"/>
          </ac:picMkLst>
        </pc:picChg>
        <pc:picChg chg="add mod">
          <ac:chgData name="Hao LIU" userId="3c201fea-61c1-45d2-8334-de12aa4fe61d" providerId="ADAL" clId="{DBCA7AC7-3B4D-44CA-A28D-ADD20364B21F}" dt="2023-11-27T00:49:39.267" v="5674" actId="14100"/>
          <ac:picMkLst>
            <pc:docMk/>
            <pc:sldMk cId="1465744543" sldId="471"/>
            <ac:picMk id="7" creationId="{24C2D6CF-7163-EBA9-B39A-F4C07DE6914C}"/>
          </ac:picMkLst>
        </pc:picChg>
        <pc:picChg chg="add mod">
          <ac:chgData name="Hao LIU" userId="3c201fea-61c1-45d2-8334-de12aa4fe61d" providerId="ADAL" clId="{DBCA7AC7-3B4D-44CA-A28D-ADD20364B21F}" dt="2023-11-27T00:52:00.172" v="5733" actId="1076"/>
          <ac:picMkLst>
            <pc:docMk/>
            <pc:sldMk cId="1465744543" sldId="471"/>
            <ac:picMk id="9" creationId="{EFBF5463-6A1E-F45D-A8A6-9B3813E6F9AA}"/>
          </ac:picMkLst>
        </pc:picChg>
        <pc:picChg chg="add mod">
          <ac:chgData name="Hao LIU" userId="3c201fea-61c1-45d2-8334-de12aa4fe61d" providerId="ADAL" clId="{DBCA7AC7-3B4D-44CA-A28D-ADD20364B21F}" dt="2023-11-27T00:52:03.169" v="5734" actId="1076"/>
          <ac:picMkLst>
            <pc:docMk/>
            <pc:sldMk cId="1465744543" sldId="471"/>
            <ac:picMk id="11" creationId="{B4F5CCCF-8F5D-320B-0DD6-D02C29DE675D}"/>
          </ac:picMkLst>
        </pc:picChg>
      </pc:sldChg>
      <pc:sldChg chg="new del">
        <pc:chgData name="Hao LIU" userId="3c201fea-61c1-45d2-8334-de12aa4fe61d" providerId="ADAL" clId="{DBCA7AC7-3B4D-44CA-A28D-ADD20364B21F}" dt="2023-11-27T01:00:17.168" v="5916" actId="47"/>
        <pc:sldMkLst>
          <pc:docMk/>
          <pc:sldMk cId="2512501038" sldId="472"/>
        </pc:sldMkLst>
      </pc:sldChg>
      <pc:sldChg chg="addSp delSp modSp add mod">
        <pc:chgData name="Hao LIU" userId="3c201fea-61c1-45d2-8334-de12aa4fe61d" providerId="ADAL" clId="{DBCA7AC7-3B4D-44CA-A28D-ADD20364B21F}" dt="2023-11-27T01:17:22.407" v="6695" actId="20577"/>
        <pc:sldMkLst>
          <pc:docMk/>
          <pc:sldMk cId="130355621" sldId="473"/>
        </pc:sldMkLst>
        <pc:spChg chg="mod">
          <ac:chgData name="Hao LIU" userId="3c201fea-61c1-45d2-8334-de12aa4fe61d" providerId="ADAL" clId="{DBCA7AC7-3B4D-44CA-A28D-ADD20364B21F}" dt="2023-11-27T01:00:14.286" v="5915" actId="20577"/>
          <ac:spMkLst>
            <pc:docMk/>
            <pc:sldMk cId="130355621" sldId="473"/>
            <ac:spMk id="2" creationId="{29C16D7C-F946-356E-0D76-5125CCC43C40}"/>
          </ac:spMkLst>
        </pc:spChg>
        <pc:spChg chg="mod">
          <ac:chgData name="Hao LIU" userId="3c201fea-61c1-45d2-8334-de12aa4fe61d" providerId="ADAL" clId="{DBCA7AC7-3B4D-44CA-A28D-ADD20364B21F}" dt="2023-11-27T01:17:22.407" v="6695" actId="20577"/>
          <ac:spMkLst>
            <pc:docMk/>
            <pc:sldMk cId="130355621" sldId="473"/>
            <ac:spMk id="13" creationId="{C723CAA9-4EC3-9D34-57FB-B5A1C85C14D8}"/>
          </ac:spMkLst>
        </pc:spChg>
        <pc:picChg chg="del">
          <ac:chgData name="Hao LIU" userId="3c201fea-61c1-45d2-8334-de12aa4fe61d" providerId="ADAL" clId="{DBCA7AC7-3B4D-44CA-A28D-ADD20364B21F}" dt="2023-11-27T01:04:43.601" v="5918" actId="478"/>
          <ac:picMkLst>
            <pc:docMk/>
            <pc:sldMk cId="130355621" sldId="473"/>
            <ac:picMk id="5" creationId="{374A045A-37CA-879B-862D-AE0CAF09883B}"/>
          </ac:picMkLst>
        </pc:picChg>
        <pc:picChg chg="add del mod">
          <ac:chgData name="Hao LIU" userId="3c201fea-61c1-45d2-8334-de12aa4fe61d" providerId="ADAL" clId="{DBCA7AC7-3B4D-44CA-A28D-ADD20364B21F}" dt="2023-11-27T01:07:39.418" v="6078" actId="478"/>
          <ac:picMkLst>
            <pc:docMk/>
            <pc:sldMk cId="130355621" sldId="473"/>
            <ac:picMk id="6" creationId="{D11410CE-A431-3D3D-5C96-71BEBD468FC1}"/>
          </ac:picMkLst>
        </pc:picChg>
        <pc:picChg chg="del">
          <ac:chgData name="Hao LIU" userId="3c201fea-61c1-45d2-8334-de12aa4fe61d" providerId="ADAL" clId="{DBCA7AC7-3B4D-44CA-A28D-ADD20364B21F}" dt="2023-11-27T01:04:55.347" v="5928" actId="478"/>
          <ac:picMkLst>
            <pc:docMk/>
            <pc:sldMk cId="130355621" sldId="473"/>
            <ac:picMk id="7" creationId="{24C2D6CF-7163-EBA9-B39A-F4C07DE6914C}"/>
          </ac:picMkLst>
        </pc:picChg>
        <pc:picChg chg="del">
          <ac:chgData name="Hao LIU" userId="3c201fea-61c1-45d2-8334-de12aa4fe61d" providerId="ADAL" clId="{DBCA7AC7-3B4D-44CA-A28D-ADD20364B21F}" dt="2023-11-27T01:04:54.771" v="5927" actId="478"/>
          <ac:picMkLst>
            <pc:docMk/>
            <pc:sldMk cId="130355621" sldId="473"/>
            <ac:picMk id="9" creationId="{EFBF5463-6A1E-F45D-A8A6-9B3813E6F9AA}"/>
          </ac:picMkLst>
        </pc:picChg>
        <pc:picChg chg="add mod">
          <ac:chgData name="Hao LIU" userId="3c201fea-61c1-45d2-8334-de12aa4fe61d" providerId="ADAL" clId="{DBCA7AC7-3B4D-44CA-A28D-ADD20364B21F}" dt="2023-11-27T01:05:22.698" v="5951" actId="1076"/>
          <ac:picMkLst>
            <pc:docMk/>
            <pc:sldMk cId="130355621" sldId="473"/>
            <ac:picMk id="10" creationId="{CDB2D279-1C86-C348-3674-0B9A88C6F699}"/>
          </ac:picMkLst>
        </pc:picChg>
        <pc:picChg chg="del">
          <ac:chgData name="Hao LIU" userId="3c201fea-61c1-45d2-8334-de12aa4fe61d" providerId="ADAL" clId="{DBCA7AC7-3B4D-44CA-A28D-ADD20364B21F}" dt="2023-11-27T01:04:53.973" v="5926" actId="478"/>
          <ac:picMkLst>
            <pc:docMk/>
            <pc:sldMk cId="130355621" sldId="473"/>
            <ac:picMk id="11" creationId="{B4F5CCCF-8F5D-320B-0DD6-D02C29DE675D}"/>
          </ac:picMkLst>
        </pc:picChg>
        <pc:picChg chg="add mod">
          <ac:chgData name="Hao LIU" userId="3c201fea-61c1-45d2-8334-de12aa4fe61d" providerId="ADAL" clId="{DBCA7AC7-3B4D-44CA-A28D-ADD20364B21F}" dt="2023-11-27T01:07:45.973" v="6082" actId="1076"/>
          <ac:picMkLst>
            <pc:docMk/>
            <pc:sldMk cId="130355621" sldId="473"/>
            <ac:picMk id="14" creationId="{C6235D25-5955-092C-E872-2D724D3381B2}"/>
          </ac:picMkLst>
        </pc:picChg>
      </pc:sldChg>
      <pc:sldChg chg="modSp add mod">
        <pc:chgData name="Hao LIU" userId="3c201fea-61c1-45d2-8334-de12aa4fe61d" providerId="ADAL" clId="{DBCA7AC7-3B4D-44CA-A28D-ADD20364B21F}" dt="2023-11-27T01:14:46.194" v="6601" actId="20577"/>
        <pc:sldMkLst>
          <pc:docMk/>
          <pc:sldMk cId="639725545" sldId="474"/>
        </pc:sldMkLst>
        <pc:spChg chg="mod">
          <ac:chgData name="Hao LIU" userId="3c201fea-61c1-45d2-8334-de12aa4fe61d" providerId="ADAL" clId="{DBCA7AC7-3B4D-44CA-A28D-ADD20364B21F}" dt="2023-11-27T01:10:08.370" v="6244" actId="20577"/>
          <ac:spMkLst>
            <pc:docMk/>
            <pc:sldMk cId="639725545" sldId="474"/>
            <ac:spMk id="2" creationId="{29C16D7C-F946-356E-0D76-5125CCC43C40}"/>
          </ac:spMkLst>
        </pc:spChg>
        <pc:spChg chg="mod">
          <ac:chgData name="Hao LIU" userId="3c201fea-61c1-45d2-8334-de12aa4fe61d" providerId="ADAL" clId="{DBCA7AC7-3B4D-44CA-A28D-ADD20364B21F}" dt="2023-11-27T01:14:46.194" v="6601" actId="20577"/>
          <ac:spMkLst>
            <pc:docMk/>
            <pc:sldMk cId="639725545" sldId="474"/>
            <ac:spMk id="13" creationId="{C723CAA9-4EC3-9D34-57FB-B5A1C85C14D8}"/>
          </ac:spMkLst>
        </pc:spChg>
      </pc:sldChg>
      <pc:sldChg chg="delSp modSp add mod">
        <pc:chgData name="Hao LIU" userId="3c201fea-61c1-45d2-8334-de12aa4fe61d" providerId="ADAL" clId="{DBCA7AC7-3B4D-44CA-A28D-ADD20364B21F}" dt="2023-11-29T01:00:56.587" v="11059" actId="20577"/>
        <pc:sldMkLst>
          <pc:docMk/>
          <pc:sldMk cId="2568138521" sldId="475"/>
        </pc:sldMkLst>
        <pc:spChg chg="mod">
          <ac:chgData name="Hao LIU" userId="3c201fea-61c1-45d2-8334-de12aa4fe61d" providerId="ADAL" clId="{DBCA7AC7-3B4D-44CA-A28D-ADD20364B21F}" dt="2023-11-27T01:28:55.128" v="6788" actId="20577"/>
          <ac:spMkLst>
            <pc:docMk/>
            <pc:sldMk cId="2568138521" sldId="475"/>
            <ac:spMk id="2" creationId="{7132A73C-91AA-D2A6-A4BF-C4E7D5DD8A76}"/>
          </ac:spMkLst>
        </pc:spChg>
        <pc:spChg chg="mod">
          <ac:chgData name="Hao LIU" userId="3c201fea-61c1-45d2-8334-de12aa4fe61d" providerId="ADAL" clId="{DBCA7AC7-3B4D-44CA-A28D-ADD20364B21F}" dt="2023-11-29T01:00:56.587" v="11059" actId="20577"/>
          <ac:spMkLst>
            <pc:docMk/>
            <pc:sldMk cId="2568138521" sldId="475"/>
            <ac:spMk id="6" creationId="{3F3F61C9-39DB-563D-7CB1-DC941EA92EAE}"/>
          </ac:spMkLst>
        </pc:spChg>
        <pc:picChg chg="del">
          <ac:chgData name="Hao LIU" userId="3c201fea-61c1-45d2-8334-de12aa4fe61d" providerId="ADAL" clId="{DBCA7AC7-3B4D-44CA-A28D-ADD20364B21F}" dt="2023-11-27T01:28:57.295" v="6789" actId="478"/>
          <ac:picMkLst>
            <pc:docMk/>
            <pc:sldMk cId="2568138521" sldId="475"/>
            <ac:picMk id="8" creationId="{A3CA03F7-CF3B-6CAD-400A-55A76024FD31}"/>
          </ac:picMkLst>
        </pc:picChg>
      </pc:sldChg>
      <pc:sldChg chg="add del">
        <pc:chgData name="Hao LIU" userId="3c201fea-61c1-45d2-8334-de12aa4fe61d" providerId="ADAL" clId="{DBCA7AC7-3B4D-44CA-A28D-ADD20364B21F}" dt="2023-11-27T01:28:23.356" v="6762" actId="47"/>
        <pc:sldMkLst>
          <pc:docMk/>
          <pc:sldMk cId="3952343533" sldId="475"/>
        </pc:sldMkLst>
      </pc:sldChg>
      <pc:sldChg chg="new del">
        <pc:chgData name="Hao LIU" userId="3c201fea-61c1-45d2-8334-de12aa4fe61d" providerId="ADAL" clId="{DBCA7AC7-3B4D-44CA-A28D-ADD20364B21F}" dt="2023-11-28T14:06:32.657" v="6887" actId="47"/>
        <pc:sldMkLst>
          <pc:docMk/>
          <pc:sldMk cId="1458644336" sldId="476"/>
        </pc:sldMkLst>
      </pc:sldChg>
      <pc:sldChg chg="new del">
        <pc:chgData name="Hao LIU" userId="3c201fea-61c1-45d2-8334-de12aa4fe61d" providerId="ADAL" clId="{DBCA7AC7-3B4D-44CA-A28D-ADD20364B21F}" dt="2023-11-28T12:51:49.158" v="6868" actId="47"/>
        <pc:sldMkLst>
          <pc:docMk/>
          <pc:sldMk cId="2848247824" sldId="476"/>
        </pc:sldMkLst>
      </pc:sldChg>
      <pc:sldChg chg="add del">
        <pc:chgData name="Hao LIU" userId="3c201fea-61c1-45d2-8334-de12aa4fe61d" providerId="ADAL" clId="{DBCA7AC7-3B4D-44CA-A28D-ADD20364B21F}" dt="2023-11-28T12:56:36.873" v="6884" actId="47"/>
        <pc:sldMkLst>
          <pc:docMk/>
          <pc:sldMk cId="3086260783" sldId="477"/>
        </pc:sldMkLst>
      </pc:sldChg>
      <pc:sldChg chg="modSp add del mod ord">
        <pc:chgData name="Hao LIU" userId="3c201fea-61c1-45d2-8334-de12aa4fe61d" providerId="ADAL" clId="{DBCA7AC7-3B4D-44CA-A28D-ADD20364B21F}" dt="2023-11-29T01:00:00.034" v="11058" actId="47"/>
        <pc:sldMkLst>
          <pc:docMk/>
          <pc:sldMk cId="3404505325" sldId="477"/>
        </pc:sldMkLst>
        <pc:spChg chg="mod">
          <ac:chgData name="Hao LIU" userId="3c201fea-61c1-45d2-8334-de12aa4fe61d" providerId="ADAL" clId="{DBCA7AC7-3B4D-44CA-A28D-ADD20364B21F}" dt="2023-11-28T14:06:38.017" v="6898" actId="20577"/>
          <ac:spMkLst>
            <pc:docMk/>
            <pc:sldMk cId="3404505325" sldId="477"/>
            <ac:spMk id="2" creationId="{7132A73C-91AA-D2A6-A4BF-C4E7D5DD8A76}"/>
          </ac:spMkLst>
        </pc:spChg>
        <pc:spChg chg="mod">
          <ac:chgData name="Hao LIU" userId="3c201fea-61c1-45d2-8334-de12aa4fe61d" providerId="ADAL" clId="{DBCA7AC7-3B4D-44CA-A28D-ADD20364B21F}" dt="2023-11-29T00:43:34.777" v="11030" actId="20577"/>
          <ac:spMkLst>
            <pc:docMk/>
            <pc:sldMk cId="3404505325" sldId="477"/>
            <ac:spMk id="6" creationId="{3F3F61C9-39DB-563D-7CB1-DC941EA92EAE}"/>
          </ac:spMkLst>
        </pc:spChg>
      </pc:sldChg>
      <pc:sldChg chg="modSp add mod">
        <pc:chgData name="Hao LIU" userId="3c201fea-61c1-45d2-8334-de12aa4fe61d" providerId="ADAL" clId="{DBCA7AC7-3B4D-44CA-A28D-ADD20364B21F}" dt="2023-11-28T22:54:44.004" v="7739" actId="6549"/>
        <pc:sldMkLst>
          <pc:docMk/>
          <pc:sldMk cId="3073369619" sldId="478"/>
        </pc:sldMkLst>
        <pc:spChg chg="mod">
          <ac:chgData name="Hao LIU" userId="3c201fea-61c1-45d2-8334-de12aa4fe61d" providerId="ADAL" clId="{DBCA7AC7-3B4D-44CA-A28D-ADD20364B21F}" dt="2023-11-28T15:28:41.166" v="7158" actId="20577"/>
          <ac:spMkLst>
            <pc:docMk/>
            <pc:sldMk cId="3073369619" sldId="478"/>
            <ac:spMk id="2" creationId="{29C16D7C-F946-356E-0D76-5125CCC43C40}"/>
          </ac:spMkLst>
        </pc:spChg>
        <pc:spChg chg="mod">
          <ac:chgData name="Hao LIU" userId="3c201fea-61c1-45d2-8334-de12aa4fe61d" providerId="ADAL" clId="{DBCA7AC7-3B4D-44CA-A28D-ADD20364B21F}" dt="2023-11-28T22:54:44.004" v="7739" actId="6549"/>
          <ac:spMkLst>
            <pc:docMk/>
            <pc:sldMk cId="3073369619" sldId="478"/>
            <ac:spMk id="3" creationId="{7022A938-E44F-0EC7-F59E-D6BEF858CB19}"/>
          </ac:spMkLst>
        </pc:spChg>
      </pc:sldChg>
      <pc:sldChg chg="addSp delSp modSp add mod ord">
        <pc:chgData name="Hao LIU" userId="3c201fea-61c1-45d2-8334-de12aa4fe61d" providerId="ADAL" clId="{DBCA7AC7-3B4D-44CA-A28D-ADD20364B21F}" dt="2023-11-28T23:16:25.027" v="8765" actId="1076"/>
        <pc:sldMkLst>
          <pc:docMk/>
          <pc:sldMk cId="40542663" sldId="479"/>
        </pc:sldMkLst>
        <pc:spChg chg="mod">
          <ac:chgData name="Hao LIU" userId="3c201fea-61c1-45d2-8334-de12aa4fe61d" providerId="ADAL" clId="{DBCA7AC7-3B4D-44CA-A28D-ADD20364B21F}" dt="2023-11-28T23:06:45.985" v="8027" actId="20577"/>
          <ac:spMkLst>
            <pc:docMk/>
            <pc:sldMk cId="40542663" sldId="479"/>
            <ac:spMk id="2" creationId="{29C16D7C-F946-356E-0D76-5125CCC43C40}"/>
          </ac:spMkLst>
        </pc:spChg>
        <pc:spChg chg="mod">
          <ac:chgData name="Hao LIU" userId="3c201fea-61c1-45d2-8334-de12aa4fe61d" providerId="ADAL" clId="{DBCA7AC7-3B4D-44CA-A28D-ADD20364B21F}" dt="2023-11-28T23:16:15.305" v="8762" actId="20577"/>
          <ac:spMkLst>
            <pc:docMk/>
            <pc:sldMk cId="40542663" sldId="479"/>
            <ac:spMk id="3" creationId="{7022A938-E44F-0EC7-F59E-D6BEF858CB19}"/>
          </ac:spMkLst>
        </pc:spChg>
        <pc:graphicFrameChg chg="del">
          <ac:chgData name="Hao LIU" userId="3c201fea-61c1-45d2-8334-de12aa4fe61d" providerId="ADAL" clId="{DBCA7AC7-3B4D-44CA-A28D-ADD20364B21F}" dt="2023-11-28T23:06:05.224" v="8026" actId="478"/>
          <ac:graphicFrameMkLst>
            <pc:docMk/>
            <pc:sldMk cId="40542663" sldId="479"/>
            <ac:graphicFrameMk id="5" creationId="{6B5A9759-EDB0-681F-FC6A-54292FE8875D}"/>
          </ac:graphicFrameMkLst>
        </pc:graphicFrameChg>
        <pc:picChg chg="add mod">
          <ac:chgData name="Hao LIU" userId="3c201fea-61c1-45d2-8334-de12aa4fe61d" providerId="ADAL" clId="{DBCA7AC7-3B4D-44CA-A28D-ADD20364B21F}" dt="2023-11-28T23:16:25.027" v="8765" actId="1076"/>
          <ac:picMkLst>
            <pc:docMk/>
            <pc:sldMk cId="40542663" sldId="479"/>
            <ac:picMk id="6" creationId="{D0A25D4C-8890-EF77-8291-25F9F0E19108}"/>
          </ac:picMkLst>
        </pc:picChg>
      </pc:sldChg>
      <pc:sldChg chg="addSp delSp modSp add mod modAnim">
        <pc:chgData name="Hao LIU" userId="3c201fea-61c1-45d2-8334-de12aa4fe61d" providerId="ADAL" clId="{DBCA7AC7-3B4D-44CA-A28D-ADD20364B21F}" dt="2023-11-29T00:41:58.042" v="10972"/>
        <pc:sldMkLst>
          <pc:docMk/>
          <pc:sldMk cId="1469486071" sldId="480"/>
        </pc:sldMkLst>
        <pc:spChg chg="mod">
          <ac:chgData name="Hao LIU" userId="3c201fea-61c1-45d2-8334-de12aa4fe61d" providerId="ADAL" clId="{DBCA7AC7-3B4D-44CA-A28D-ADD20364B21F}" dt="2023-11-28T23:51:29.356" v="9085" actId="20577"/>
          <ac:spMkLst>
            <pc:docMk/>
            <pc:sldMk cId="1469486071" sldId="480"/>
            <ac:spMk id="2" creationId="{7132A73C-91AA-D2A6-A4BF-C4E7D5DD8A76}"/>
          </ac:spMkLst>
        </pc:spChg>
        <pc:spChg chg="add del mod">
          <ac:chgData name="Hao LIU" userId="3c201fea-61c1-45d2-8334-de12aa4fe61d" providerId="ADAL" clId="{DBCA7AC7-3B4D-44CA-A28D-ADD20364B21F}" dt="2023-11-28T23:50:32.541" v="9059" actId="478"/>
          <ac:spMkLst>
            <pc:docMk/>
            <pc:sldMk cId="1469486071" sldId="480"/>
            <ac:spMk id="3" creationId="{CB624E23-1A9A-42BD-5727-6351D399956F}"/>
          </ac:spMkLst>
        </pc:spChg>
        <pc:spChg chg="del">
          <ac:chgData name="Hao LIU" userId="3c201fea-61c1-45d2-8334-de12aa4fe61d" providerId="ADAL" clId="{DBCA7AC7-3B4D-44CA-A28D-ADD20364B21F}" dt="2023-11-28T23:50:30.584" v="9058" actId="478"/>
          <ac:spMkLst>
            <pc:docMk/>
            <pc:sldMk cId="1469486071" sldId="480"/>
            <ac:spMk id="6" creationId="{3F3F61C9-39DB-563D-7CB1-DC941EA92EAE}"/>
          </ac:spMkLst>
        </pc:spChg>
        <pc:spChg chg="add mod">
          <ac:chgData name="Hao LIU" userId="3c201fea-61c1-45d2-8334-de12aa4fe61d" providerId="ADAL" clId="{DBCA7AC7-3B4D-44CA-A28D-ADD20364B21F}" dt="2023-11-28T23:55:48.916" v="9108" actId="1076"/>
          <ac:spMkLst>
            <pc:docMk/>
            <pc:sldMk cId="1469486071" sldId="480"/>
            <ac:spMk id="8" creationId="{198DADF0-B2E5-427D-9553-7C6DA1F6B991}"/>
          </ac:spMkLst>
        </pc:spChg>
        <pc:spChg chg="add mod">
          <ac:chgData name="Hao LIU" userId="3c201fea-61c1-45d2-8334-de12aa4fe61d" providerId="ADAL" clId="{DBCA7AC7-3B4D-44CA-A28D-ADD20364B21F}" dt="2023-11-28T23:55:54.953" v="9110" actId="1076"/>
          <ac:spMkLst>
            <pc:docMk/>
            <pc:sldMk cId="1469486071" sldId="480"/>
            <ac:spMk id="9" creationId="{996307CC-E611-D16B-0A73-73B114F45A6A}"/>
          </ac:spMkLst>
        </pc:spChg>
        <pc:spChg chg="add mod">
          <ac:chgData name="Hao LIU" userId="3c201fea-61c1-45d2-8334-de12aa4fe61d" providerId="ADAL" clId="{DBCA7AC7-3B4D-44CA-A28D-ADD20364B21F}" dt="2023-11-28T23:56:41.736" v="9172" actId="14100"/>
          <ac:spMkLst>
            <pc:docMk/>
            <pc:sldMk cId="1469486071" sldId="480"/>
            <ac:spMk id="10" creationId="{18FA5923-EF08-4747-59A7-369B7CA553CF}"/>
          </ac:spMkLst>
        </pc:spChg>
        <pc:picChg chg="add mod">
          <ac:chgData name="Hao LIU" userId="3c201fea-61c1-45d2-8334-de12aa4fe61d" providerId="ADAL" clId="{DBCA7AC7-3B4D-44CA-A28D-ADD20364B21F}" dt="2023-11-28T23:54:09.495" v="9092" actId="1076"/>
          <ac:picMkLst>
            <pc:docMk/>
            <pc:sldMk cId="1469486071" sldId="480"/>
            <ac:picMk id="7" creationId="{D6AFDDE7-D169-4D7B-F8AB-1AAB44E15867}"/>
          </ac:picMkLst>
        </pc:picChg>
      </pc:sldChg>
      <pc:sldChg chg="addSp delSp modSp add mod modAnim">
        <pc:chgData name="Hao LIU" userId="3c201fea-61c1-45d2-8334-de12aa4fe61d" providerId="ADAL" clId="{DBCA7AC7-3B4D-44CA-A28D-ADD20364B21F}" dt="2023-11-29T00:42:02.416" v="10973"/>
        <pc:sldMkLst>
          <pc:docMk/>
          <pc:sldMk cId="267557112" sldId="481"/>
        </pc:sldMkLst>
        <pc:spChg chg="add mod">
          <ac:chgData name="Hao LIU" userId="3c201fea-61c1-45d2-8334-de12aa4fe61d" providerId="ADAL" clId="{DBCA7AC7-3B4D-44CA-A28D-ADD20364B21F}" dt="2023-11-28T23:57:03.091" v="9177" actId="1076"/>
          <ac:spMkLst>
            <pc:docMk/>
            <pc:sldMk cId="267557112" sldId="481"/>
            <ac:spMk id="6" creationId="{5F5E2AB0-8E5E-2BF8-4AE5-DC7DDEFE44B2}"/>
          </ac:spMkLst>
        </pc:spChg>
        <pc:picChg chg="add mod">
          <ac:chgData name="Hao LIU" userId="3c201fea-61c1-45d2-8334-de12aa4fe61d" providerId="ADAL" clId="{DBCA7AC7-3B4D-44CA-A28D-ADD20364B21F}" dt="2023-11-28T23:54:18.517" v="9094" actId="1076"/>
          <ac:picMkLst>
            <pc:docMk/>
            <pc:sldMk cId="267557112" sldId="481"/>
            <ac:picMk id="5" creationId="{82D9C382-6690-FCB4-B5A9-9AF9C01BD5E5}"/>
          </ac:picMkLst>
        </pc:picChg>
        <pc:picChg chg="del">
          <ac:chgData name="Hao LIU" userId="3c201fea-61c1-45d2-8334-de12aa4fe61d" providerId="ADAL" clId="{DBCA7AC7-3B4D-44CA-A28D-ADD20364B21F}" dt="2023-11-28T23:52:11.348" v="9087" actId="478"/>
          <ac:picMkLst>
            <pc:docMk/>
            <pc:sldMk cId="267557112" sldId="481"/>
            <ac:picMk id="7" creationId="{D6AFDDE7-D169-4D7B-F8AB-1AAB44E15867}"/>
          </ac:picMkLst>
        </pc:picChg>
      </pc:sldChg>
      <pc:sldChg chg="addSp delSp modSp add mod modAnim">
        <pc:chgData name="Hao LIU" userId="3c201fea-61c1-45d2-8334-de12aa4fe61d" providerId="ADAL" clId="{DBCA7AC7-3B4D-44CA-A28D-ADD20364B21F}" dt="2023-11-29T00:42:08.063" v="10974"/>
        <pc:sldMkLst>
          <pc:docMk/>
          <pc:sldMk cId="3476493159" sldId="482"/>
        </pc:sldMkLst>
        <pc:spChg chg="mod">
          <ac:chgData name="Hao LIU" userId="3c201fea-61c1-45d2-8334-de12aa4fe61d" providerId="ADAL" clId="{DBCA7AC7-3B4D-44CA-A28D-ADD20364B21F}" dt="2023-11-29T00:00:52.962" v="9408" actId="20577"/>
          <ac:spMkLst>
            <pc:docMk/>
            <pc:sldMk cId="3476493159" sldId="482"/>
            <ac:spMk id="2" creationId="{7132A73C-91AA-D2A6-A4BF-C4E7D5DD8A76}"/>
          </ac:spMkLst>
        </pc:spChg>
        <pc:spChg chg="mod ord">
          <ac:chgData name="Hao LIU" userId="3c201fea-61c1-45d2-8334-de12aa4fe61d" providerId="ADAL" clId="{DBCA7AC7-3B4D-44CA-A28D-ADD20364B21F}" dt="2023-11-28T23:59:02.555" v="9246" actId="1076"/>
          <ac:spMkLst>
            <pc:docMk/>
            <pc:sldMk cId="3476493159" sldId="482"/>
            <ac:spMk id="6" creationId="{5F5E2AB0-8E5E-2BF8-4AE5-DC7DDEFE44B2}"/>
          </ac:spMkLst>
        </pc:spChg>
        <pc:picChg chg="del">
          <ac:chgData name="Hao LIU" userId="3c201fea-61c1-45d2-8334-de12aa4fe61d" providerId="ADAL" clId="{DBCA7AC7-3B4D-44CA-A28D-ADD20364B21F}" dt="2023-11-28T23:57:22.980" v="9179" actId="478"/>
          <ac:picMkLst>
            <pc:docMk/>
            <pc:sldMk cId="3476493159" sldId="482"/>
            <ac:picMk id="5" creationId="{82D9C382-6690-FCB4-B5A9-9AF9C01BD5E5}"/>
          </ac:picMkLst>
        </pc:picChg>
        <pc:picChg chg="add mod">
          <ac:chgData name="Hao LIU" userId="3c201fea-61c1-45d2-8334-de12aa4fe61d" providerId="ADAL" clId="{DBCA7AC7-3B4D-44CA-A28D-ADD20364B21F}" dt="2023-11-28T23:58:27.577" v="9195" actId="1076"/>
          <ac:picMkLst>
            <pc:docMk/>
            <pc:sldMk cId="3476493159" sldId="482"/>
            <ac:picMk id="7" creationId="{5CCB3EDC-18B3-58AD-C95E-00A8AC57432D}"/>
          </ac:picMkLst>
        </pc:picChg>
        <pc:picChg chg="add mod">
          <ac:chgData name="Hao LIU" userId="3c201fea-61c1-45d2-8334-de12aa4fe61d" providerId="ADAL" clId="{DBCA7AC7-3B4D-44CA-A28D-ADD20364B21F}" dt="2023-11-28T23:58:16.384" v="9191" actId="1076"/>
          <ac:picMkLst>
            <pc:docMk/>
            <pc:sldMk cId="3476493159" sldId="482"/>
            <ac:picMk id="9" creationId="{1EA37A2A-3D69-237B-4B3E-30DAD5D08FBF}"/>
          </ac:picMkLst>
        </pc:picChg>
      </pc:sldChg>
      <pc:sldChg chg="addSp delSp modSp add mod modAnim">
        <pc:chgData name="Hao LIU" userId="3c201fea-61c1-45d2-8334-de12aa4fe61d" providerId="ADAL" clId="{DBCA7AC7-3B4D-44CA-A28D-ADD20364B21F}" dt="2023-11-29T00:44:25.270" v="11037" actId="20577"/>
        <pc:sldMkLst>
          <pc:docMk/>
          <pc:sldMk cId="1797129444" sldId="483"/>
        </pc:sldMkLst>
        <pc:spChg chg="mod">
          <ac:chgData name="Hao LIU" userId="3c201fea-61c1-45d2-8334-de12aa4fe61d" providerId="ADAL" clId="{DBCA7AC7-3B4D-44CA-A28D-ADD20364B21F}" dt="2023-11-29T00:07:56.724" v="9610" actId="20577"/>
          <ac:spMkLst>
            <pc:docMk/>
            <pc:sldMk cId="1797129444" sldId="483"/>
            <ac:spMk id="2" creationId="{7132A73C-91AA-D2A6-A4BF-C4E7D5DD8A76}"/>
          </ac:spMkLst>
        </pc:spChg>
        <pc:spChg chg="del mod ord">
          <ac:chgData name="Hao LIU" userId="3c201fea-61c1-45d2-8334-de12aa4fe61d" providerId="ADAL" clId="{DBCA7AC7-3B4D-44CA-A28D-ADD20364B21F}" dt="2023-11-29T00:02:03.298" v="9475" actId="478"/>
          <ac:spMkLst>
            <pc:docMk/>
            <pc:sldMk cId="1797129444" sldId="483"/>
            <ac:spMk id="6" creationId="{5F5E2AB0-8E5E-2BF8-4AE5-DC7DDEFE44B2}"/>
          </ac:spMkLst>
        </pc:spChg>
        <pc:spChg chg="add mod">
          <ac:chgData name="Hao LIU" userId="3c201fea-61c1-45d2-8334-de12aa4fe61d" providerId="ADAL" clId="{DBCA7AC7-3B4D-44CA-A28D-ADD20364B21F}" dt="2023-11-29T00:05:34.077" v="9550" actId="14100"/>
          <ac:spMkLst>
            <pc:docMk/>
            <pc:sldMk cId="1797129444" sldId="483"/>
            <ac:spMk id="8" creationId="{7AE5C5A4-5E2D-5CFB-CDB8-5CC0B812F1D8}"/>
          </ac:spMkLst>
        </pc:spChg>
        <pc:spChg chg="add mod">
          <ac:chgData name="Hao LIU" userId="3c201fea-61c1-45d2-8334-de12aa4fe61d" providerId="ADAL" clId="{DBCA7AC7-3B4D-44CA-A28D-ADD20364B21F}" dt="2023-11-29T00:44:25.270" v="11037" actId="20577"/>
          <ac:spMkLst>
            <pc:docMk/>
            <pc:sldMk cId="1797129444" sldId="483"/>
            <ac:spMk id="9" creationId="{6F9968A4-5FD2-643E-7455-6924846F13E4}"/>
          </ac:spMkLst>
        </pc:spChg>
        <pc:spChg chg="add mod">
          <ac:chgData name="Hao LIU" userId="3c201fea-61c1-45d2-8334-de12aa4fe61d" providerId="ADAL" clId="{DBCA7AC7-3B4D-44CA-A28D-ADD20364B21F}" dt="2023-11-29T00:05:37.122" v="9551" actId="1076"/>
          <ac:spMkLst>
            <pc:docMk/>
            <pc:sldMk cId="1797129444" sldId="483"/>
            <ac:spMk id="10" creationId="{0FF52AA4-F77B-A8F5-B6BB-8F1006EFDADA}"/>
          </ac:spMkLst>
        </pc:spChg>
        <pc:picChg chg="del">
          <ac:chgData name="Hao LIU" userId="3c201fea-61c1-45d2-8334-de12aa4fe61d" providerId="ADAL" clId="{DBCA7AC7-3B4D-44CA-A28D-ADD20364B21F}" dt="2023-11-28T23:59:41.978" v="9248" actId="478"/>
          <ac:picMkLst>
            <pc:docMk/>
            <pc:sldMk cId="1797129444" sldId="483"/>
            <ac:picMk id="5" creationId="{82D9C382-6690-FCB4-B5A9-9AF9C01BD5E5}"/>
          </ac:picMkLst>
        </pc:picChg>
        <pc:picChg chg="add del mod">
          <ac:chgData name="Hao LIU" userId="3c201fea-61c1-45d2-8334-de12aa4fe61d" providerId="ADAL" clId="{DBCA7AC7-3B4D-44CA-A28D-ADD20364B21F}" dt="2023-11-29T00:04:22.912" v="9486" actId="478"/>
          <ac:picMkLst>
            <pc:docMk/>
            <pc:sldMk cId="1797129444" sldId="483"/>
            <ac:picMk id="7" creationId="{81148ED1-5D31-B409-E0E6-FDCD53806F34}"/>
          </ac:picMkLst>
        </pc:picChg>
        <pc:picChg chg="add del mod ord">
          <ac:chgData name="Hao LIU" userId="3c201fea-61c1-45d2-8334-de12aa4fe61d" providerId="ADAL" clId="{DBCA7AC7-3B4D-44CA-A28D-ADD20364B21F}" dt="2023-11-29T00:14:43.432" v="9659" actId="478"/>
          <ac:picMkLst>
            <pc:docMk/>
            <pc:sldMk cId="1797129444" sldId="483"/>
            <ac:picMk id="12" creationId="{59B999F6-F4B3-0DBF-1155-D16104BCB1BD}"/>
          </ac:picMkLst>
        </pc:picChg>
        <pc:picChg chg="add mod ord">
          <ac:chgData name="Hao LIU" userId="3c201fea-61c1-45d2-8334-de12aa4fe61d" providerId="ADAL" clId="{DBCA7AC7-3B4D-44CA-A28D-ADD20364B21F}" dt="2023-11-29T00:15:06.414" v="9666" actId="167"/>
          <ac:picMkLst>
            <pc:docMk/>
            <pc:sldMk cId="1797129444" sldId="483"/>
            <ac:picMk id="14" creationId="{B485F14A-9552-12C8-820C-360C3E351035}"/>
          </ac:picMkLst>
        </pc:picChg>
      </pc:sldChg>
      <pc:sldChg chg="addSp delSp modSp add mod modAnim">
        <pc:chgData name="Hao LIU" userId="3c201fea-61c1-45d2-8334-de12aa4fe61d" providerId="ADAL" clId="{DBCA7AC7-3B4D-44CA-A28D-ADD20364B21F}" dt="2023-11-29T00:42:21.847" v="10977"/>
        <pc:sldMkLst>
          <pc:docMk/>
          <pc:sldMk cId="414368454" sldId="484"/>
        </pc:sldMkLst>
        <pc:spChg chg="mod">
          <ac:chgData name="Hao LIU" userId="3c201fea-61c1-45d2-8334-de12aa4fe61d" providerId="ADAL" clId="{DBCA7AC7-3B4D-44CA-A28D-ADD20364B21F}" dt="2023-11-29T00:08:01.689" v="9611"/>
          <ac:spMkLst>
            <pc:docMk/>
            <pc:sldMk cId="414368454" sldId="484"/>
            <ac:spMk id="2" creationId="{7132A73C-91AA-D2A6-A4BF-C4E7D5DD8A76}"/>
          </ac:spMkLst>
        </pc:spChg>
        <pc:spChg chg="del">
          <ac:chgData name="Hao LIU" userId="3c201fea-61c1-45d2-8334-de12aa4fe61d" providerId="ADAL" clId="{DBCA7AC7-3B4D-44CA-A28D-ADD20364B21F}" dt="2023-11-29T00:07:19.611" v="9600" actId="478"/>
          <ac:spMkLst>
            <pc:docMk/>
            <pc:sldMk cId="414368454" sldId="484"/>
            <ac:spMk id="8" creationId="{7AE5C5A4-5E2D-5CFB-CDB8-5CC0B812F1D8}"/>
          </ac:spMkLst>
        </pc:spChg>
        <pc:spChg chg="del">
          <ac:chgData name="Hao LIU" userId="3c201fea-61c1-45d2-8334-de12aa4fe61d" providerId="ADAL" clId="{DBCA7AC7-3B4D-44CA-A28D-ADD20364B21F}" dt="2023-11-29T00:07:17.232" v="9599" actId="478"/>
          <ac:spMkLst>
            <pc:docMk/>
            <pc:sldMk cId="414368454" sldId="484"/>
            <ac:spMk id="9" creationId="{6F9968A4-5FD2-643E-7455-6924846F13E4}"/>
          </ac:spMkLst>
        </pc:spChg>
        <pc:spChg chg="mod">
          <ac:chgData name="Hao LIU" userId="3c201fea-61c1-45d2-8334-de12aa4fe61d" providerId="ADAL" clId="{DBCA7AC7-3B4D-44CA-A28D-ADD20364B21F}" dt="2023-11-29T00:06:49.610" v="9563" actId="14100"/>
          <ac:spMkLst>
            <pc:docMk/>
            <pc:sldMk cId="414368454" sldId="484"/>
            <ac:spMk id="10" creationId="{0FF52AA4-F77B-A8F5-B6BB-8F1006EFDADA}"/>
          </ac:spMkLst>
        </pc:spChg>
        <pc:picChg chg="add del mod">
          <ac:chgData name="Hao LIU" userId="3c201fea-61c1-45d2-8334-de12aa4fe61d" providerId="ADAL" clId="{DBCA7AC7-3B4D-44CA-A28D-ADD20364B21F}" dt="2023-11-29T00:05:46.353" v="9553" actId="478"/>
          <ac:picMkLst>
            <pc:docMk/>
            <pc:sldMk cId="414368454" sldId="484"/>
            <ac:picMk id="5" creationId="{1CA2A5F4-9EDD-4801-7F52-FBD7C370AB7D}"/>
          </ac:picMkLst>
        </pc:picChg>
        <pc:picChg chg="del mod">
          <ac:chgData name="Hao LIU" userId="3c201fea-61c1-45d2-8334-de12aa4fe61d" providerId="ADAL" clId="{DBCA7AC7-3B4D-44CA-A28D-ADD20364B21F}" dt="2023-11-29T00:02:38.440" v="9485" actId="478"/>
          <ac:picMkLst>
            <pc:docMk/>
            <pc:sldMk cId="414368454" sldId="484"/>
            <ac:picMk id="7" creationId="{81148ED1-5D31-B409-E0E6-FDCD53806F34}"/>
          </ac:picMkLst>
        </pc:picChg>
        <pc:picChg chg="add del mod ord">
          <ac:chgData name="Hao LIU" userId="3c201fea-61c1-45d2-8334-de12aa4fe61d" providerId="ADAL" clId="{DBCA7AC7-3B4D-44CA-A28D-ADD20364B21F}" dt="2023-11-29T00:15:18.433" v="9667" actId="478"/>
          <ac:picMkLst>
            <pc:docMk/>
            <pc:sldMk cId="414368454" sldId="484"/>
            <ac:picMk id="11" creationId="{06EF6763-AB35-2A4F-5A37-4CFBE02D29F4}"/>
          </ac:picMkLst>
        </pc:picChg>
        <pc:picChg chg="add mod ord">
          <ac:chgData name="Hao LIU" userId="3c201fea-61c1-45d2-8334-de12aa4fe61d" providerId="ADAL" clId="{DBCA7AC7-3B4D-44CA-A28D-ADD20364B21F}" dt="2023-11-29T00:15:43.194" v="9674" actId="167"/>
          <ac:picMkLst>
            <pc:docMk/>
            <pc:sldMk cId="414368454" sldId="484"/>
            <ac:picMk id="13" creationId="{73B7A18D-490B-DE14-8CE7-B396019DD501}"/>
          </ac:picMkLst>
        </pc:picChg>
      </pc:sldChg>
      <pc:sldChg chg="addSp delSp modSp add mod modAnim">
        <pc:chgData name="Hao LIU" userId="3c201fea-61c1-45d2-8334-de12aa4fe61d" providerId="ADAL" clId="{DBCA7AC7-3B4D-44CA-A28D-ADD20364B21F}" dt="2023-11-29T00:42:30.388" v="10979"/>
        <pc:sldMkLst>
          <pc:docMk/>
          <pc:sldMk cId="4188779912" sldId="485"/>
        </pc:sldMkLst>
        <pc:spChg chg="mod">
          <ac:chgData name="Hao LIU" userId="3c201fea-61c1-45d2-8334-de12aa4fe61d" providerId="ADAL" clId="{DBCA7AC7-3B4D-44CA-A28D-ADD20364B21F}" dt="2023-11-29T00:08:18.208" v="9655" actId="20577"/>
          <ac:spMkLst>
            <pc:docMk/>
            <pc:sldMk cId="4188779912" sldId="485"/>
            <ac:spMk id="2" creationId="{7132A73C-91AA-D2A6-A4BF-C4E7D5DD8A76}"/>
          </ac:spMkLst>
        </pc:spChg>
        <pc:spChg chg="add mod">
          <ac:chgData name="Hao LIU" userId="3c201fea-61c1-45d2-8334-de12aa4fe61d" providerId="ADAL" clId="{DBCA7AC7-3B4D-44CA-A28D-ADD20364B21F}" dt="2023-11-29T00:17:23.985" v="9770" actId="1076"/>
          <ac:spMkLst>
            <pc:docMk/>
            <pc:sldMk cId="4188779912" sldId="485"/>
            <ac:spMk id="8" creationId="{83290CD0-AE19-7407-8A04-AA7D95B0ECE0}"/>
          </ac:spMkLst>
        </pc:spChg>
        <pc:spChg chg="add mod">
          <ac:chgData name="Hao LIU" userId="3c201fea-61c1-45d2-8334-de12aa4fe61d" providerId="ADAL" clId="{DBCA7AC7-3B4D-44CA-A28D-ADD20364B21F}" dt="2023-11-29T00:28:15.497" v="10420" actId="14100"/>
          <ac:spMkLst>
            <pc:docMk/>
            <pc:sldMk cId="4188779912" sldId="485"/>
            <ac:spMk id="9" creationId="{42D3E3E9-42A6-F002-D4C3-22F8BD9CC849}"/>
          </ac:spMkLst>
        </pc:spChg>
        <pc:spChg chg="del">
          <ac:chgData name="Hao LIU" userId="3c201fea-61c1-45d2-8334-de12aa4fe61d" providerId="ADAL" clId="{DBCA7AC7-3B4D-44CA-A28D-ADD20364B21F}" dt="2023-11-29T00:08:21.836" v="9657" actId="478"/>
          <ac:spMkLst>
            <pc:docMk/>
            <pc:sldMk cId="4188779912" sldId="485"/>
            <ac:spMk id="10" creationId="{0FF52AA4-F77B-A8F5-B6BB-8F1006EFDADA}"/>
          </ac:spMkLst>
        </pc:spChg>
        <pc:picChg chg="add del mod">
          <ac:chgData name="Hao LIU" userId="3c201fea-61c1-45d2-8334-de12aa4fe61d" providerId="ADAL" clId="{DBCA7AC7-3B4D-44CA-A28D-ADD20364B21F}" dt="2023-11-29T00:16:00.168" v="9675" actId="478"/>
          <ac:picMkLst>
            <pc:docMk/>
            <pc:sldMk cId="4188779912" sldId="485"/>
            <ac:picMk id="5" creationId="{733667ED-AA3C-D9C1-9BE7-5691382A92C7}"/>
          </ac:picMkLst>
        </pc:picChg>
        <pc:picChg chg="add mod">
          <ac:chgData name="Hao LIU" userId="3c201fea-61c1-45d2-8334-de12aa4fe61d" providerId="ADAL" clId="{DBCA7AC7-3B4D-44CA-A28D-ADD20364B21F}" dt="2023-11-29T00:16:17.198" v="9680" actId="1076"/>
          <ac:picMkLst>
            <pc:docMk/>
            <pc:sldMk cId="4188779912" sldId="485"/>
            <ac:picMk id="7" creationId="{AF162E21-2A60-5A86-849F-E6E2081BBCB4}"/>
          </ac:picMkLst>
        </pc:picChg>
        <pc:picChg chg="del">
          <ac:chgData name="Hao LIU" userId="3c201fea-61c1-45d2-8334-de12aa4fe61d" providerId="ADAL" clId="{DBCA7AC7-3B4D-44CA-A28D-ADD20364B21F}" dt="2023-11-29T00:07:39.401" v="9602" actId="478"/>
          <ac:picMkLst>
            <pc:docMk/>
            <pc:sldMk cId="4188779912" sldId="485"/>
            <ac:picMk id="11" creationId="{06EF6763-AB35-2A4F-5A37-4CFBE02D29F4}"/>
          </ac:picMkLst>
        </pc:picChg>
      </pc:sldChg>
      <pc:sldChg chg="addSp delSp modSp add mod modAnim">
        <pc:chgData name="Hao LIU" userId="3c201fea-61c1-45d2-8334-de12aa4fe61d" providerId="ADAL" clId="{DBCA7AC7-3B4D-44CA-A28D-ADD20364B21F}" dt="2023-11-29T00:42:37.867" v="10981"/>
        <pc:sldMkLst>
          <pc:docMk/>
          <pc:sldMk cId="3981518935" sldId="486"/>
        </pc:sldMkLst>
        <pc:spChg chg="mod">
          <ac:chgData name="Hao LIU" userId="3c201fea-61c1-45d2-8334-de12aa4fe61d" providerId="ADAL" clId="{DBCA7AC7-3B4D-44CA-A28D-ADD20364B21F}" dt="2023-11-29T00:18:28.807" v="9875" actId="20577"/>
          <ac:spMkLst>
            <pc:docMk/>
            <pc:sldMk cId="3981518935" sldId="486"/>
            <ac:spMk id="2" creationId="{7132A73C-91AA-D2A6-A4BF-C4E7D5DD8A76}"/>
          </ac:spMkLst>
        </pc:spChg>
        <pc:spChg chg="add mod">
          <ac:chgData name="Hao LIU" userId="3c201fea-61c1-45d2-8334-de12aa4fe61d" providerId="ADAL" clId="{DBCA7AC7-3B4D-44CA-A28D-ADD20364B21F}" dt="2023-11-29T00:22:42.285" v="10023" actId="14100"/>
          <ac:spMkLst>
            <pc:docMk/>
            <pc:sldMk cId="3981518935" sldId="486"/>
            <ac:spMk id="6" creationId="{151B62BA-A653-E918-C8B1-5A9E5C4BC4CF}"/>
          </ac:spMkLst>
        </pc:spChg>
        <pc:spChg chg="mod">
          <ac:chgData name="Hao LIU" userId="3c201fea-61c1-45d2-8334-de12aa4fe61d" providerId="ADAL" clId="{DBCA7AC7-3B4D-44CA-A28D-ADD20364B21F}" dt="2023-11-29T00:20:54.942" v="9995" actId="14100"/>
          <ac:spMkLst>
            <pc:docMk/>
            <pc:sldMk cId="3981518935" sldId="486"/>
            <ac:spMk id="8" creationId="{83290CD0-AE19-7407-8A04-AA7D95B0ECE0}"/>
          </ac:spMkLst>
        </pc:spChg>
        <pc:spChg chg="mod">
          <ac:chgData name="Hao LIU" userId="3c201fea-61c1-45d2-8334-de12aa4fe61d" providerId="ADAL" clId="{DBCA7AC7-3B4D-44CA-A28D-ADD20364B21F}" dt="2023-11-29T00:28:49.259" v="10428" actId="14100"/>
          <ac:spMkLst>
            <pc:docMk/>
            <pc:sldMk cId="3981518935" sldId="486"/>
            <ac:spMk id="9" creationId="{42D3E3E9-42A6-F002-D4C3-22F8BD9CC849}"/>
          </ac:spMkLst>
        </pc:spChg>
        <pc:picChg chg="add mod ord">
          <ac:chgData name="Hao LIU" userId="3c201fea-61c1-45d2-8334-de12aa4fe61d" providerId="ADAL" clId="{DBCA7AC7-3B4D-44CA-A28D-ADD20364B21F}" dt="2023-11-29T00:19:16.244" v="9889" actId="167"/>
          <ac:picMkLst>
            <pc:docMk/>
            <pc:sldMk cId="3981518935" sldId="486"/>
            <ac:picMk id="5" creationId="{B5DF36C3-519C-01CB-8C13-C724B3AB897A}"/>
          </ac:picMkLst>
        </pc:picChg>
        <pc:picChg chg="del">
          <ac:chgData name="Hao LIU" userId="3c201fea-61c1-45d2-8334-de12aa4fe61d" providerId="ADAL" clId="{DBCA7AC7-3B4D-44CA-A28D-ADD20364B21F}" dt="2023-11-29T00:18:36.983" v="9876" actId="478"/>
          <ac:picMkLst>
            <pc:docMk/>
            <pc:sldMk cId="3981518935" sldId="486"/>
            <ac:picMk id="7" creationId="{AF162E21-2A60-5A86-849F-E6E2081BBCB4}"/>
          </ac:picMkLst>
        </pc:picChg>
      </pc:sldChg>
      <pc:sldChg chg="addSp delSp modSp add mod modAnim">
        <pc:chgData name="Hao LIU" userId="3c201fea-61c1-45d2-8334-de12aa4fe61d" providerId="ADAL" clId="{DBCA7AC7-3B4D-44CA-A28D-ADD20364B21F}" dt="2023-11-29T12:17:49.923" v="11582" actId="20577"/>
        <pc:sldMkLst>
          <pc:docMk/>
          <pc:sldMk cId="3371937317" sldId="487"/>
        </pc:sldMkLst>
        <pc:spChg chg="mod">
          <ac:chgData name="Hao LIU" userId="3c201fea-61c1-45d2-8334-de12aa4fe61d" providerId="ADAL" clId="{DBCA7AC7-3B4D-44CA-A28D-ADD20364B21F}" dt="2023-11-29T00:25:41.333" v="10279" actId="1038"/>
          <ac:spMkLst>
            <pc:docMk/>
            <pc:sldMk cId="3371937317" sldId="487"/>
            <ac:spMk id="6" creationId="{151B62BA-A653-E918-C8B1-5A9E5C4BC4CF}"/>
          </ac:spMkLst>
        </pc:spChg>
        <pc:spChg chg="mod">
          <ac:chgData name="Hao LIU" userId="3c201fea-61c1-45d2-8334-de12aa4fe61d" providerId="ADAL" clId="{DBCA7AC7-3B4D-44CA-A28D-ADD20364B21F}" dt="2023-11-29T12:14:34.305" v="11430" actId="14100"/>
          <ac:spMkLst>
            <pc:docMk/>
            <pc:sldMk cId="3371937317" sldId="487"/>
            <ac:spMk id="8" creationId="{83290CD0-AE19-7407-8A04-AA7D95B0ECE0}"/>
          </ac:spMkLst>
        </pc:spChg>
        <pc:spChg chg="mod">
          <ac:chgData name="Hao LIU" userId="3c201fea-61c1-45d2-8334-de12aa4fe61d" providerId="ADAL" clId="{DBCA7AC7-3B4D-44CA-A28D-ADD20364B21F}" dt="2023-11-29T12:14:47.574" v="11434" actId="14100"/>
          <ac:spMkLst>
            <pc:docMk/>
            <pc:sldMk cId="3371937317" sldId="487"/>
            <ac:spMk id="9" creationId="{42D3E3E9-42A6-F002-D4C3-22F8BD9CC849}"/>
          </ac:spMkLst>
        </pc:spChg>
        <pc:spChg chg="add mod">
          <ac:chgData name="Hao LIU" userId="3c201fea-61c1-45d2-8334-de12aa4fe61d" providerId="ADAL" clId="{DBCA7AC7-3B4D-44CA-A28D-ADD20364B21F}" dt="2023-11-29T00:25:21.892" v="10233" actId="1038"/>
          <ac:spMkLst>
            <pc:docMk/>
            <pc:sldMk cId="3371937317" sldId="487"/>
            <ac:spMk id="13" creationId="{7E314EDE-2F15-BCA3-DCBD-6CE9DAC92ABB}"/>
          </ac:spMkLst>
        </pc:spChg>
        <pc:spChg chg="add mod">
          <ac:chgData name="Hao LIU" userId="3c201fea-61c1-45d2-8334-de12aa4fe61d" providerId="ADAL" clId="{DBCA7AC7-3B4D-44CA-A28D-ADD20364B21F}" dt="2023-11-29T12:15:05.081" v="11439" actId="14100"/>
          <ac:spMkLst>
            <pc:docMk/>
            <pc:sldMk cId="3371937317" sldId="487"/>
            <ac:spMk id="14" creationId="{23B23CC9-C425-4F10-368B-8230C6DDA24B}"/>
          </ac:spMkLst>
        </pc:spChg>
        <pc:spChg chg="add mod">
          <ac:chgData name="Hao LIU" userId="3c201fea-61c1-45d2-8334-de12aa4fe61d" providerId="ADAL" clId="{DBCA7AC7-3B4D-44CA-A28D-ADD20364B21F}" dt="2023-11-29T00:34:05.829" v="10586" actId="14100"/>
          <ac:spMkLst>
            <pc:docMk/>
            <pc:sldMk cId="3371937317" sldId="487"/>
            <ac:spMk id="15" creationId="{9097448C-AB95-C304-D553-9D5757E942C4}"/>
          </ac:spMkLst>
        </pc:spChg>
        <pc:spChg chg="add mod">
          <ac:chgData name="Hao LIU" userId="3c201fea-61c1-45d2-8334-de12aa4fe61d" providerId="ADAL" clId="{DBCA7AC7-3B4D-44CA-A28D-ADD20364B21F}" dt="2023-11-29T00:41:32.706" v="10971" actId="20577"/>
          <ac:spMkLst>
            <pc:docMk/>
            <pc:sldMk cId="3371937317" sldId="487"/>
            <ac:spMk id="16" creationId="{E9716E18-DBAC-26DD-81B6-7A2EA737310C}"/>
          </ac:spMkLst>
        </pc:spChg>
        <pc:spChg chg="add mod">
          <ac:chgData name="Hao LIU" userId="3c201fea-61c1-45d2-8334-de12aa4fe61d" providerId="ADAL" clId="{DBCA7AC7-3B4D-44CA-A28D-ADD20364B21F}" dt="2023-11-29T00:38:41.507" v="10814" actId="14100"/>
          <ac:spMkLst>
            <pc:docMk/>
            <pc:sldMk cId="3371937317" sldId="487"/>
            <ac:spMk id="17" creationId="{90D1E497-9601-FD86-0E68-A5A9F813C806}"/>
          </ac:spMkLst>
        </pc:spChg>
        <pc:spChg chg="add mod">
          <ac:chgData name="Hao LIU" userId="3c201fea-61c1-45d2-8334-de12aa4fe61d" providerId="ADAL" clId="{DBCA7AC7-3B4D-44CA-A28D-ADD20364B21F}" dt="2023-11-29T12:17:49.923" v="11582" actId="20577"/>
          <ac:spMkLst>
            <pc:docMk/>
            <pc:sldMk cId="3371937317" sldId="487"/>
            <ac:spMk id="18" creationId="{AE18F523-F4C0-794E-C660-ECDF247EE1C7}"/>
          </ac:spMkLst>
        </pc:spChg>
        <pc:grpChg chg="add mod ord">
          <ac:chgData name="Hao LIU" userId="3c201fea-61c1-45d2-8334-de12aa4fe61d" providerId="ADAL" clId="{DBCA7AC7-3B4D-44CA-A28D-ADD20364B21F}" dt="2023-11-29T00:24:44.660" v="10220" actId="167"/>
          <ac:grpSpMkLst>
            <pc:docMk/>
            <pc:sldMk cId="3371937317" sldId="487"/>
            <ac:grpSpMk id="12" creationId="{7E416CCD-8EC4-9AB2-6926-BF1792A120B0}"/>
          </ac:grpSpMkLst>
        </pc:grpChg>
        <pc:picChg chg="del">
          <ac:chgData name="Hao LIU" userId="3c201fea-61c1-45d2-8334-de12aa4fe61d" providerId="ADAL" clId="{DBCA7AC7-3B4D-44CA-A28D-ADD20364B21F}" dt="2023-11-29T00:21:08.802" v="9999" actId="478"/>
          <ac:picMkLst>
            <pc:docMk/>
            <pc:sldMk cId="3371937317" sldId="487"/>
            <ac:picMk id="5" creationId="{B5DF36C3-519C-01CB-8C13-C724B3AB897A}"/>
          </ac:picMkLst>
        </pc:picChg>
        <pc:picChg chg="add mod modCrop">
          <ac:chgData name="Hao LIU" userId="3c201fea-61c1-45d2-8334-de12aa4fe61d" providerId="ADAL" clId="{DBCA7AC7-3B4D-44CA-A28D-ADD20364B21F}" dt="2023-11-29T00:22:12.746" v="10013" actId="164"/>
          <ac:picMkLst>
            <pc:docMk/>
            <pc:sldMk cId="3371937317" sldId="487"/>
            <ac:picMk id="7" creationId="{E34F0936-083F-0863-A9FC-8D7538E46D6B}"/>
          </ac:picMkLst>
        </pc:picChg>
        <pc:picChg chg="add mod">
          <ac:chgData name="Hao LIU" userId="3c201fea-61c1-45d2-8334-de12aa4fe61d" providerId="ADAL" clId="{DBCA7AC7-3B4D-44CA-A28D-ADD20364B21F}" dt="2023-11-29T00:22:12.746" v="10013" actId="164"/>
          <ac:picMkLst>
            <pc:docMk/>
            <pc:sldMk cId="3371937317" sldId="487"/>
            <ac:picMk id="11" creationId="{3894FEE1-D069-1484-CC1B-7B76DF8CD7B2}"/>
          </ac:picMkLst>
        </pc:picChg>
      </pc:sldChg>
      <pc:sldChg chg="modSp mod">
        <pc:chgData name="Hao LIU" userId="3c201fea-61c1-45d2-8334-de12aa4fe61d" providerId="ADAL" clId="{DBCA7AC7-3B4D-44CA-A28D-ADD20364B21F}" dt="2023-11-29T12:06:05.869" v="11322" actId="403"/>
        <pc:sldMkLst>
          <pc:docMk/>
          <pc:sldMk cId="1748711185" sldId="488"/>
        </pc:sldMkLst>
        <pc:spChg chg="mod">
          <ac:chgData name="Hao LIU" userId="3c201fea-61c1-45d2-8334-de12aa4fe61d" providerId="ADAL" clId="{DBCA7AC7-3B4D-44CA-A28D-ADD20364B21F}" dt="2023-11-29T12:06:05.869" v="11322" actId="403"/>
          <ac:spMkLst>
            <pc:docMk/>
            <pc:sldMk cId="1748711185" sldId="488"/>
            <ac:spMk id="2" creationId="{29C16D7C-F946-356E-0D76-5125CCC43C40}"/>
          </ac:spMkLst>
        </pc:spChg>
        <pc:spChg chg="mod">
          <ac:chgData name="Hao LIU" userId="3c201fea-61c1-45d2-8334-de12aa4fe61d" providerId="ADAL" clId="{DBCA7AC7-3B4D-44CA-A28D-ADD20364B21F}" dt="2023-11-29T11:58:34.134" v="11165" actId="14100"/>
          <ac:spMkLst>
            <pc:docMk/>
            <pc:sldMk cId="1748711185" sldId="488"/>
            <ac:spMk id="27" creationId="{6BFCF4C2-88A8-38EF-DFC8-25E2FCCDA8D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13725-F9E0-472C-A572-6E90FE457858}" type="datetimeFigureOut">
              <a:rPr lang="en-US" smtClean="0"/>
              <a:t>5/15/24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163D4-A70C-43A2-A216-479B596B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5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66DF-ED2D-44D8-B3DD-9001B66801E5}" type="datetimeFigureOut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414A5-8DAD-44F6-8DC8-9B9B0B3952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013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C2202DD-12C2-4914-B301-2390D9AC94B6}" type="slidenum">
              <a:rPr lang="en-GB" altLang="zh-CN" sz="1200" b="0">
                <a:solidFill>
                  <a:schemeClr val="tx1"/>
                </a:solidFill>
                <a:ea typeface="SimSun" panose="02010600030101010101" pitchFamily="2" charset="-122"/>
              </a:rPr>
              <a:pPr/>
              <a:t>1</a:t>
            </a:fld>
            <a:endParaRPr lang="en-GB" altLang="zh-CN" sz="1200" b="0">
              <a:solidFill>
                <a:schemeClr val="tx1"/>
              </a:solidFill>
              <a:ea typeface="SimSun" panose="02010600030101010101" pitchFamily="2" charset="-122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847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174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086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0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209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466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For better illustration, we directly show the concepts in our running example.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696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have our dataset D, and a top-k set of the dataset T. For example, the top-k set here is resulted from the utility function f0.</a:t>
            </a:r>
          </a:p>
          <a:p>
            <a:endParaRPr lang="en-US" altLang="zh-CN" dirty="0"/>
          </a:p>
          <a:p>
            <a:r>
              <a:rPr lang="en-US" altLang="zh-CN" dirty="0"/>
              <a:t>We also have a set of user-specified groups G, e.g., Female group G1 and African-American group G2.</a:t>
            </a:r>
          </a:p>
          <a:p>
            <a:r>
              <a:rPr lang="en-US" altLang="zh-CN" dirty="0"/>
              <a:t>// Here, I want to specially mention the set G in our fairness model could be arbitrary, i.e., they could be overlapping and incomplete (which means the sum of proportions of all groups is not necessarily 1).</a:t>
            </a:r>
          </a:p>
          <a:p>
            <a:endParaRPr lang="en-US" altLang="zh-CN" dirty="0"/>
          </a:p>
          <a:p>
            <a:r>
              <a:rPr lang="en-US" altLang="zh-CN" dirty="0"/>
              <a:t>Next, as we just mentioned, we define the populational proportion to be the proportion of each group among the entire dataset D.</a:t>
            </a:r>
          </a:p>
          <a:p>
            <a:r>
              <a:rPr lang="en-US" altLang="zh-CN" dirty="0"/>
              <a:t>And similarly, we define the representational proportion to be the proportion of each group among the top-k set T.</a:t>
            </a:r>
          </a:p>
          <a:p>
            <a:endParaRPr lang="en-US" altLang="zh-CN" dirty="0"/>
          </a:p>
          <a:p>
            <a:r>
              <a:rPr lang="en-US" altLang="zh-CN" dirty="0"/>
              <a:t>// Above those, we also define the overall population to be a vector of all populational proportions, and the overall representation to be a vector of all representational proportions.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228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Due to time limit, we will not go through the theoretical discussions.</a:t>
            </a:r>
          </a:p>
          <a:p>
            <a:r>
              <a:rPr lang="en-US" altLang="zh-CN" dirty="0"/>
              <a:t>I will directly show how our alpha fairness is formalized using our running example.</a:t>
            </a:r>
          </a:p>
          <a:p>
            <a:endParaRPr lang="en-US" altLang="zh-CN" dirty="0"/>
          </a:p>
          <a:p>
            <a:r>
              <a:rPr lang="en-US" altLang="zh-CN" dirty="0"/>
              <a:t>// [</a:t>
            </a:r>
          </a:p>
          <a:p>
            <a:r>
              <a:rPr lang="en-US" altLang="zh-CN" dirty="0"/>
              <a:t>…</a:t>
            </a:r>
          </a:p>
          <a:p>
            <a:endParaRPr lang="en-US" altLang="zh-CN" dirty="0"/>
          </a:p>
          <a:p>
            <a:r>
              <a:rPr lang="en-US" altLang="zh-CN" dirty="0"/>
              <a:t>However, we don’t want this difference to be a simple absolute difference.</a:t>
            </a:r>
          </a:p>
          <a:p>
            <a:r>
              <a:rPr lang="en-US" altLang="zh-CN" dirty="0"/>
              <a:t>Instead, this “difference” is equal to 0 …</a:t>
            </a:r>
          </a:p>
          <a:p>
            <a:endParaRPr lang="en-US" altLang="zh-CN" dirty="0"/>
          </a:p>
          <a:p>
            <a:r>
              <a:rPr lang="en-US" altLang="zh-CN" dirty="0"/>
              <a:t>...</a:t>
            </a:r>
          </a:p>
          <a:p>
            <a:r>
              <a:rPr lang="en-US" altLang="zh-CN" dirty="0"/>
              <a:t>In this way, we could use the parameter alpha to control the strictness of this fairness model or rather to say, a fairness measurement.</a:t>
            </a:r>
          </a:p>
          <a:p>
            <a:r>
              <a:rPr lang="en-US" altLang="zh-CN" dirty="0"/>
              <a:t>]//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760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Based on that, we could formalize our alpha-fairness measurement.</a:t>
            </a:r>
          </a:p>
          <a:p>
            <a:endParaRPr lang="en-US" altLang="zh-CN" dirty="0"/>
          </a:p>
          <a:p>
            <a:r>
              <a:rPr lang="en-US" altLang="zh-CN" dirty="0"/>
              <a:t>So we first define the d-</a:t>
            </a:r>
            <a:r>
              <a:rPr lang="en-US" altLang="zh-CN" dirty="0" err="1"/>
              <a:t>i</a:t>
            </a:r>
            <a:r>
              <a:rPr lang="en-US" altLang="zh-CN" dirty="0"/>
              <a:t>-f function for the previously mentioned “difference” controlled by alpha.</a:t>
            </a:r>
          </a:p>
          <a:p>
            <a:endParaRPr lang="en-US" altLang="zh-CN" dirty="0"/>
          </a:p>
          <a:p>
            <a:r>
              <a:rPr lang="en-US" altLang="zh-CN" dirty="0"/>
              <a:t>Then we define the alpha-L2 distance between the two proportions, to implement the previously mentioned “sum-up” difference.</a:t>
            </a:r>
          </a:p>
          <a:p>
            <a:r>
              <a:rPr lang="en-US" altLang="zh-CN" dirty="0"/>
              <a:t>This format is based on L2 distance or Euclidean distance.</a:t>
            </a:r>
          </a:p>
          <a:p>
            <a:endParaRPr lang="en-US" altLang="zh-CN"/>
          </a:p>
          <a:p>
            <a:r>
              <a:rPr lang="en-US" altLang="zh-CN"/>
              <a:t>Finally, we formalize our alpha-fairness to be some form of normalized alpha-L2 distance.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29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already obtained the populational proportions and the representational proportions in this example.</a:t>
            </a:r>
          </a:p>
          <a:p>
            <a:endParaRPr lang="en-US" altLang="zh-CN" dirty="0"/>
          </a:p>
          <a:p>
            <a:r>
              <a:rPr lang="en-US" altLang="zh-CN" dirty="0"/>
              <a:t>The basic idea is to obtain the difference between the two proportions for each group.</a:t>
            </a:r>
          </a:p>
          <a:p>
            <a:r>
              <a:rPr lang="en-US" altLang="zh-CN" dirty="0"/>
              <a:t>Then, we sum up the differences for all groups using the L-2 distance (or we say the Euclidean distance).</a:t>
            </a:r>
          </a:p>
          <a:p>
            <a:r>
              <a:rPr lang="en-US" altLang="zh-CN" dirty="0"/>
              <a:t>Intuitively, if this “sum-up” difference is smaller, the populational proportions are closer to the representational proportions. Thus, the top-k set is fairer.</a:t>
            </a:r>
          </a:p>
          <a:p>
            <a:endParaRPr lang="en-US" altLang="zh-CN" dirty="0"/>
          </a:p>
          <a:p>
            <a:r>
              <a:rPr lang="en-US" altLang="zh-CN" dirty="0"/>
              <a:t>We could notice that we have a parameter alpha here, which is equal to 0 in this default case.</a:t>
            </a:r>
          </a:p>
          <a:p>
            <a:endParaRPr lang="en-US" altLang="zh-CN" dirty="0"/>
          </a:p>
          <a:p>
            <a:r>
              <a:rPr lang="en-US" altLang="zh-CN" dirty="0"/>
              <a:t>When alpha is set to 0.2, the results of the </a:t>
            </a:r>
            <a:r>
              <a:rPr lang="en-US" altLang="zh-CN" dirty="0" err="1"/>
              <a:t>dif</a:t>
            </a:r>
            <a:r>
              <a:rPr lang="en-US" altLang="zh-CN" dirty="0"/>
              <a:t> functions are rounded to 0 based on our definition.</a:t>
            </a:r>
          </a:p>
          <a:p>
            <a:r>
              <a:rPr lang="en-US" altLang="zh-CN" dirty="0"/>
              <a:t>So, this </a:t>
            </a:r>
            <a:r>
              <a:rPr lang="en-US" altLang="zh-CN" sz="1200" dirty="0"/>
              <a:t>“sum-up” difference is also rounded to 0.</a:t>
            </a:r>
          </a:p>
          <a:p>
            <a:endParaRPr lang="en-US" altLang="zh-CN" sz="1200" dirty="0"/>
          </a:p>
          <a:p>
            <a:r>
              <a:rPr lang="en-US" altLang="zh-CN" sz="1200" dirty="0"/>
              <a:t>In our fairness model, larger alpha results in the alpha-fairness metric to be less strict.</a:t>
            </a:r>
          </a:p>
          <a:p>
            <a:endParaRPr lang="en-US" altLang="zh-CN" sz="1200" dirty="0"/>
          </a:p>
          <a:p>
            <a:r>
              <a:rPr lang="en-US" altLang="zh-CN" sz="1200" dirty="0"/>
              <a:t>Finally, the alpha-fairness value of the top-k set is formulated with some normalization such that the larger value indicates better fairness.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// [</a:t>
            </a:r>
          </a:p>
          <a:p>
            <a:r>
              <a:rPr lang="en-US" altLang="zh-CN" dirty="0"/>
              <a:t>Let’s continue our example.</a:t>
            </a:r>
          </a:p>
          <a:p>
            <a:endParaRPr lang="en-US" altLang="zh-CN" dirty="0"/>
          </a:p>
          <a:p>
            <a:r>
              <a:rPr lang="en-US" altLang="zh-CN" dirty="0"/>
              <a:t>We already obtained the populational proportions and the representational proportions in this example.</a:t>
            </a:r>
          </a:p>
          <a:p>
            <a:endParaRPr lang="en-US" altLang="zh-CN" dirty="0"/>
          </a:p>
          <a:p>
            <a:r>
              <a:rPr lang="en-US" altLang="zh-CN" dirty="0"/>
              <a:t>We first consider alpha=0, which is actually the default case of the d-</a:t>
            </a:r>
            <a:r>
              <a:rPr lang="en-US" altLang="zh-CN" dirty="0" err="1"/>
              <a:t>i</a:t>
            </a:r>
            <a:r>
              <a:rPr lang="en-US" altLang="zh-CN" dirty="0"/>
              <a:t>-f function, where the differences are just the absolution difference of the two proportions.</a:t>
            </a:r>
          </a:p>
          <a:p>
            <a:r>
              <a:rPr lang="en-US" altLang="zh-CN" dirty="0"/>
              <a:t>We can compute the alpha-L2 distance for that.</a:t>
            </a:r>
          </a:p>
          <a:p>
            <a:endParaRPr lang="en-US" altLang="zh-CN" dirty="0"/>
          </a:p>
          <a:p>
            <a:r>
              <a:rPr lang="en-US" altLang="zh-CN" dirty="0"/>
              <a:t>In another case of alpha=0.2, since both the absolute differences are smaller than this value, the results are rounded 0.</a:t>
            </a:r>
          </a:p>
          <a:p>
            <a:r>
              <a:rPr lang="en-US" altLang="zh-CN" dirty="0"/>
              <a:t>The alpha-L2 distance is rounded to 0, which actually means the metric becomes less strict when alpha changes from 0 to 0.2.</a:t>
            </a:r>
          </a:p>
          <a:p>
            <a:endParaRPr lang="en-US" altLang="zh-CN" dirty="0"/>
          </a:p>
          <a:p>
            <a:r>
              <a:rPr lang="en-US" altLang="zh-CN" dirty="0"/>
              <a:t>Finally, the alpha-fairness of top-k set T is computed.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289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246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Firstly, we represent a utility function by its weights only, using a vector called utility vector.</a:t>
            </a:r>
          </a:p>
          <a:p>
            <a:r>
              <a:rPr lang="en-US" altLang="zh-CN" dirty="0"/>
              <a:t>We also use the L-2 distance to formalize modification penalty between two utility vectors.</a:t>
            </a:r>
          </a:p>
          <a:p>
            <a:endParaRPr lang="en-US" altLang="zh-CN" dirty="0"/>
          </a:p>
          <a:p>
            <a:r>
              <a:rPr lang="en-US" altLang="zh-CN" dirty="0"/>
              <a:t>Now, our problem is, we want to find a utility function w* such that…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031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Firstly, we represent a utility function by its weights only, using a vector called utility vector.</a:t>
            </a:r>
          </a:p>
          <a:p>
            <a:r>
              <a:rPr lang="en-US" altLang="zh-CN" dirty="0"/>
              <a:t>We also use the L-2 distance to formalize modification penalty between two utility vectors.</a:t>
            </a:r>
          </a:p>
          <a:p>
            <a:endParaRPr lang="en-US" altLang="zh-CN" dirty="0"/>
          </a:p>
          <a:p>
            <a:r>
              <a:rPr lang="en-US" altLang="zh-CN" dirty="0"/>
              <a:t>Now, our problem is, we want to find a utility function w* such that…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1612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3326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9784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0777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One of the most important is the utility space, which is a space or region that contains all possible utility functions.</a:t>
            </a:r>
          </a:p>
          <a:p>
            <a:endParaRPr lang="en-US" altLang="zh-CN" dirty="0"/>
          </a:p>
          <a:p>
            <a:r>
              <a:rPr lang="en-US" altLang="zh-CN" dirty="0"/>
              <a:t>Very obviously, it is also not possible to list all the utility functions in this continuous space.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992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Our intuition is to first prune many tuples that cannot appear in any top-k set,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025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and then use a partition-based recursive approach to find all top-k sets.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499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continue our running example to show it.</a:t>
            </a:r>
          </a:p>
          <a:p>
            <a:endParaRPr lang="en-US" dirty="0"/>
          </a:p>
          <a:p>
            <a:r>
              <a:rPr lang="en-US" dirty="0"/>
              <a:t>For our dataset D, when k = 3, we find a small subset D’ using a filtering step.</a:t>
            </a:r>
          </a:p>
          <a:p>
            <a:endParaRPr lang="en-US" dirty="0"/>
          </a:p>
          <a:p>
            <a:r>
              <a:rPr lang="en-US" dirty="0"/>
              <a:t>Then, we perform the recursive partitioning in our refinement step.</a:t>
            </a:r>
          </a:p>
          <a:p>
            <a:r>
              <a:rPr lang="en-US" dirty="0"/>
              <a:t>The idea is to first choose a tuple as the anchor, e.g., t1.</a:t>
            </a:r>
          </a:p>
          <a:p>
            <a:endParaRPr lang="en-US" dirty="0"/>
          </a:p>
          <a:p>
            <a:r>
              <a:rPr lang="en-US" dirty="0"/>
              <a:t>We can create a hyperplane for the anchor t1 and one of the other tuples, let’s say t3.</a:t>
            </a:r>
          </a:p>
          <a:p>
            <a:endParaRPr lang="en-US" dirty="0"/>
          </a:p>
          <a:p>
            <a:r>
              <a:rPr lang="en-US" dirty="0"/>
              <a:t>This hyperplane splits the utility space into 2 parts.</a:t>
            </a:r>
          </a:p>
          <a:p>
            <a:r>
              <a:rPr lang="en-US" dirty="0"/>
              <a:t>One part has the property that for any utility vector, the utility of t1 is always larger than the utility of t3.</a:t>
            </a:r>
          </a:p>
          <a:p>
            <a:r>
              <a:rPr lang="en-US" dirty="0"/>
              <a:t>And, vice versa for the other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4856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we continue the processing for other tuples in D’.</a:t>
            </a:r>
          </a:p>
          <a:p>
            <a:r>
              <a:rPr lang="en-US" dirty="0"/>
              <a:t>That is, we insert a hyperplanes between t1 and each other tuple.</a:t>
            </a:r>
          </a:p>
          <a:p>
            <a:r>
              <a:rPr lang="en-US" dirty="0"/>
              <a:t>For efficiency, we skip some tuples that are not needed.</a:t>
            </a:r>
          </a:p>
          <a:p>
            <a:endParaRPr lang="en-US" dirty="0"/>
          </a:p>
          <a:p>
            <a:r>
              <a:rPr lang="en-US" dirty="0"/>
              <a:t>We can see that the whole utility space are split into several sub-regions.</a:t>
            </a:r>
          </a:p>
          <a:p>
            <a:r>
              <a:rPr lang="en-US" dirty="0"/>
              <a:t>In each sub-region, we can determine the relationship between t1 and other tuples.</a:t>
            </a:r>
          </a:p>
          <a:p>
            <a:r>
              <a:rPr lang="en-US" dirty="0"/>
              <a:t>Based on that, we can determine a top-k’ set for each sub-region, which is related to the final top-k set mapped to this region.</a:t>
            </a:r>
          </a:p>
          <a:p>
            <a:endParaRPr lang="en-US" dirty="0"/>
          </a:p>
          <a:p>
            <a:r>
              <a:rPr lang="en-US" dirty="0"/>
              <a:t>According to the number k’, we could have different cases: less-than, equal-to and greater-than.</a:t>
            </a:r>
          </a:p>
          <a:p>
            <a:r>
              <a:rPr lang="en-US" dirty="0"/>
              <a:t>For an equal-to region, k’ is actually equal to k, we actually have determined the top-k set mapped to this regions.</a:t>
            </a:r>
          </a:p>
          <a:p>
            <a:r>
              <a:rPr lang="en-US" dirty="0"/>
              <a:t>For other cases, the top-k set is not determined, so we need to further process this region recursively using a similar partition approach, until all top-k sets are determined.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531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816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377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3526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4424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Baselines that do not focus on returning </a:t>
            </a:r>
            <a:r>
              <a:rPr lang="en-US" altLang="zh-CN"/>
              <a:t>a utility </a:t>
            </a:r>
            <a:r>
              <a:rPr lang="en-US" altLang="zh-CN" dirty="0"/>
              <a:t>function.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9637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503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3128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9167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Now we consider another utility function f1, which is shown previous to give a top-k set T that is fairer.</a:t>
            </a: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alpha-fairness of the top-k set T can be computed similarly, which is a larger value.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From this example, we can see that…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// [ </a:t>
            </a:r>
          </a:p>
          <a:p>
            <a:r>
              <a:rPr lang="en-US" altLang="zh-CN" dirty="0"/>
              <a:t>We consider the case where alpha=0 only</a:t>
            </a:r>
          </a:p>
          <a:p>
            <a:endParaRPr lang="en-US" altLang="zh-CN" dirty="0"/>
          </a:p>
          <a:p>
            <a:r>
              <a:rPr lang="en-US" altLang="zh-CN" dirty="0"/>
              <a:t>We can similarly compute the d-</a:t>
            </a:r>
            <a:r>
              <a:rPr lang="en-US" altLang="zh-CN" dirty="0" err="1"/>
              <a:t>i</a:t>
            </a:r>
            <a:r>
              <a:rPr lang="en-US" altLang="zh-CN" dirty="0"/>
              <a:t>-f function values, the corresponding alpha-L2 distance and the final alpha fairness.</a:t>
            </a:r>
          </a:p>
          <a:p>
            <a:r>
              <a:rPr lang="en-US" altLang="zh-CN" dirty="0"/>
              <a:t>We can find that the alpha fairness is larger than the previous example.</a:t>
            </a:r>
          </a:p>
          <a:p>
            <a:endParaRPr lang="en-US" altLang="zh-CN" dirty="0"/>
          </a:p>
          <a:p>
            <a:r>
              <a:rPr lang="en-US" altLang="zh-CN" dirty="0"/>
              <a:t>From this example, we can see that 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1768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3014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015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CN" dirty="0"/>
              <a:t>…</a:t>
            </a:r>
          </a:p>
          <a:p>
            <a:pPr algn="l"/>
            <a:endParaRPr lang="en-US" altLang="zh-CN" dirty="0"/>
          </a:p>
          <a:p>
            <a:pPr algn="l"/>
            <a:r>
              <a:rPr lang="en-US" altLang="zh-CN" dirty="0"/>
              <a:t>This type of query is widely used in many applications where a user want to select a small number of candidates from a large dataset based on some ranking scheme.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5804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127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271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059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67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891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C414A5-8DAD-44F6-8DC8-9B9B0B39526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17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Tahoma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en-US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TW" noProof="0"/>
              <a:t>Click to edit Master title style</a:t>
            </a:r>
            <a:endParaRPr lang="zh-TW" altLang="en-US" noProof="0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zh-TW" noProof="0"/>
              <a:t>Click to edit Master subtitle style</a:t>
            </a:r>
            <a:endParaRPr lang="zh-TW" altLang="en-US" noProof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7A01B-69BE-4408-B175-CCAB897BA818}" type="datetime1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51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465E1-8264-4C8A-B5C7-F34C89134E55}" type="datetime1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35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B6E9F-D8CE-4DB7-B501-1DE272420024}" type="datetime1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536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77C2B-E5D1-43C7-8FF1-D8C4261BA56D}" type="datetime1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03182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2026179"/>
            <a:ext cx="7781924" cy="41290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38FB3-FA55-43E9-AD40-1517FC485010}" type="datetime1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78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462149-BDF6-4213-B0EE-91F4233343F4}" type="datetime1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05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9DA8A-D067-479E-8873-06A63A6DB782}" type="datetime1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33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534A5-3A47-4A72-8C0A-AEE474379A2E}" type="datetime1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762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08FB3-22C1-4B3A-99FB-0C1D5D4127DA}" type="datetime1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09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0904F-0D3D-4DA2-9AF6-136F0151440C}" type="datetime1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95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744EE-884D-4606-834F-3254ADC0A4BC}" type="datetime1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10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423C7-1640-479F-AFE6-E2807D9D7DC2}" type="datetime1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52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endParaRPr lang="en-US" alt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ea typeface="新細明體" panose="02020500000000000000" pitchFamily="18" charset="-120"/>
              </a:defRPr>
            </a:lvl1pPr>
          </a:lstStyle>
          <a:p>
            <a:fld id="{2CF77C2B-E5D1-43C7-8FF1-D8C4261BA56D}" type="datetime1">
              <a:rPr lang="zh-CN" altLang="en-US" smtClean="0"/>
              <a:t>2024/5/15</a:t>
            </a:fld>
            <a:endParaRPr lang="zh-CN" alt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ea typeface="新細明體" panose="02020500000000000000" pitchFamily="18" charset="-120"/>
              </a:defRPr>
            </a:lvl1pPr>
          </a:lstStyle>
          <a:p>
            <a:endParaRPr lang="zh-CN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ea typeface="新細明體" panose="02020500000000000000" pitchFamily="18" charset="-120"/>
              </a:defRPr>
            </a:lvl1pPr>
          </a:lstStyle>
          <a:p>
            <a:fld id="{3132544A-08A4-4950-9A75-7A8D4E01F8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03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PMingLiU" panose="02020500000000000000" pitchFamily="18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PMingLiU" panose="02020500000000000000" pitchFamily="18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PMingLiU" panose="02020500000000000000" pitchFamily="18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PMingLiU" panose="02020500000000000000" pitchFamily="18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PMingLiU" panose="02020500000000000000" pitchFamily="18" charset="-12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PMingLiU" panose="02020500000000000000" pitchFamily="18" charset="-12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0.png"/><Relationship Id="rId10" Type="http://schemas.openxmlformats.org/officeDocument/2006/relationships/image" Target="../media/image21.png"/><Relationship Id="rId4" Type="http://schemas.openxmlformats.org/officeDocument/2006/relationships/image" Target="../media/image150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3.png"/><Relationship Id="rId21" Type="http://schemas.openxmlformats.org/officeDocument/2006/relationships/image" Target="../media/image84.png"/><Relationship Id="rId7" Type="http://schemas.openxmlformats.org/officeDocument/2006/relationships/image" Target="../media/image67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4.png"/><Relationship Id="rId5" Type="http://schemas.openxmlformats.org/officeDocument/2006/relationships/image" Target="../media/image65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37.png"/><Relationship Id="rId17" Type="http://schemas.openxmlformats.org/officeDocument/2006/relationships/image" Target="../media/image250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54.png"/><Relationship Id="rId10" Type="http://schemas.openxmlformats.org/officeDocument/2006/relationships/image" Target="../media/image35.png"/><Relationship Id="rId4" Type="http://schemas.openxmlformats.org/officeDocument/2006/relationships/image" Target="../media/image5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3731" y="1693055"/>
            <a:ext cx="8169662" cy="14109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zh-CN" sz="4000" dirty="0"/>
              <a:t>Fair Top-k Query on Alpha-Fairness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6EE22F1C-F2CC-E0E7-E1B0-622954008E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6" y="155175"/>
            <a:ext cx="3260760" cy="83715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714EB48-DA04-EA3E-2FD8-052588D614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58" y="215895"/>
            <a:ext cx="2970873" cy="715711"/>
          </a:xfrm>
          <a:prstGeom prst="rect">
            <a:avLst/>
          </a:prstGeom>
        </p:spPr>
      </p:pic>
      <p:sp>
        <p:nvSpPr>
          <p:cNvPr id="6" name="副标题 5">
            <a:extLst>
              <a:ext uri="{FF2B5EF4-FFF2-40B4-BE49-F238E27FC236}">
                <a16:creationId xmlns:a16="http://schemas.microsoft.com/office/drawing/2014/main" id="{E54591A2-9896-7839-3063-D0207E237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452" y="3753984"/>
            <a:ext cx="8605880" cy="1752600"/>
          </a:xfrm>
        </p:spPr>
        <p:txBody>
          <a:bodyPr/>
          <a:lstStyle/>
          <a:p>
            <a:r>
              <a:rPr lang="en-US" altLang="zh-CN" sz="1800" b="1" dirty="0">
                <a:ea typeface="Verdana" panose="020B0604030504040204" pitchFamily="34" charset="0"/>
                <a:cs typeface="Arial" panose="020B0604020202020204" pitchFamily="34" charset="0"/>
              </a:rPr>
              <a:t>Hao Liu, </a:t>
            </a:r>
            <a:r>
              <a:rPr lang="en-US" altLang="zh-CN" sz="1800" dirty="0">
                <a:ea typeface="Verdana" panose="020B0604030504040204" pitchFamily="34" charset="0"/>
                <a:cs typeface="Arial" panose="020B0604020202020204" pitchFamily="34" charset="0"/>
              </a:rPr>
              <a:t>The Hong Kong University of Science and Technology</a:t>
            </a:r>
          </a:p>
          <a:p>
            <a:r>
              <a:rPr lang="en-US" altLang="zh-CN" sz="1800" dirty="0">
                <a:ea typeface="Verdana" panose="020B0604030504040204" pitchFamily="34" charset="0"/>
                <a:cs typeface="Arial" panose="020B0604020202020204" pitchFamily="34" charset="0"/>
              </a:rPr>
              <a:t>Zheng Zhang, Individual</a:t>
            </a:r>
          </a:p>
          <a:p>
            <a:r>
              <a:rPr lang="en-US" altLang="zh-CN" sz="1800" dirty="0">
                <a:ea typeface="Verdana" panose="020B0604030504040204" pitchFamily="34" charset="0"/>
                <a:cs typeface="Arial" panose="020B0604020202020204" pitchFamily="34" charset="0"/>
              </a:rPr>
              <a:t>Raymond Chi-Wing Wong, The Hong Kong University of Science and Technology</a:t>
            </a:r>
          </a:p>
          <a:p>
            <a:r>
              <a:rPr lang="en-US" altLang="zh-CN" sz="1800" dirty="0">
                <a:ea typeface="Verdana" panose="020B0604030504040204" pitchFamily="34" charset="0"/>
                <a:cs typeface="Arial" panose="020B0604020202020204" pitchFamily="34" charset="0"/>
              </a:rPr>
              <a:t>Min Xie, Shenzhen Institute of Computing Sciences</a:t>
            </a:r>
          </a:p>
          <a:p>
            <a:r>
              <a:rPr lang="en-US" altLang="zh-CN" sz="1800" dirty="0">
                <a:ea typeface="Verdana" panose="020B0604030504040204" pitchFamily="34" charset="0"/>
                <a:cs typeface="Arial" panose="020B0604020202020204" pitchFamily="34" charset="0"/>
              </a:rPr>
              <a:t>Bo Tang, Southern University of Science and Technology</a:t>
            </a:r>
          </a:p>
          <a:p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3491251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Introduction: Existing Approaches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22A938-E44F-0EC7-F59E-D6BEF858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49" y="2026179"/>
            <a:ext cx="7793037" cy="4129087"/>
          </a:xfrm>
        </p:spPr>
        <p:txBody>
          <a:bodyPr/>
          <a:lstStyle/>
          <a:p>
            <a:r>
              <a:rPr lang="en-US" altLang="zh-CN" sz="2400" dirty="0"/>
              <a:t>Related studies on fair top-k queries (or ranking) can be classified into two branches</a:t>
            </a:r>
          </a:p>
          <a:p>
            <a:pPr lvl="1"/>
            <a:r>
              <a:rPr lang="en-US" altLang="zh-CN" sz="2000" dirty="0"/>
              <a:t>Intervention with the ranking result: assuming that the utilities of all tuples have been computed by a </a:t>
            </a:r>
            <a:r>
              <a:rPr lang="en-US" altLang="zh-CN" sz="2000" b="1" dirty="0">
                <a:solidFill>
                  <a:srgbClr val="FF0000"/>
                </a:solidFill>
              </a:rPr>
              <a:t>pre-existing ranking scheme</a:t>
            </a:r>
            <a:r>
              <a:rPr lang="en-US" altLang="zh-CN" sz="2000" dirty="0"/>
              <a:t>.</a:t>
            </a:r>
          </a:p>
          <a:p>
            <a:pPr lvl="2"/>
            <a:r>
              <a:rPr lang="en-US" altLang="zh-CN" sz="1600" dirty="0"/>
              <a:t>FA*IR [CIKM17]</a:t>
            </a:r>
          </a:p>
          <a:p>
            <a:pPr lvl="2"/>
            <a:r>
              <a:rPr lang="en-US" altLang="zh-CN" sz="1600" dirty="0"/>
              <a:t>Ranking with Fairness Constraints [ICALP18]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B921C4D-7BD5-C0E4-8883-BE5EEF865A75}"/>
              </a:ext>
            </a:extLst>
          </p:cNvPr>
          <p:cNvSpPr/>
          <p:nvPr/>
        </p:nvSpPr>
        <p:spPr bwMode="auto">
          <a:xfrm>
            <a:off x="2671127" y="4799735"/>
            <a:ext cx="5968320" cy="1399717"/>
          </a:xfrm>
          <a:prstGeom prst="wedgeRoundRectCallout">
            <a:avLst>
              <a:gd name="adj1" fmla="val 1559"/>
              <a:gd name="adj2" fmla="val -7614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>
                <a:latin typeface="Tahoma" pitchFamily="34" charset="0"/>
                <a:ea typeface="新細明體" pitchFamily="18" charset="-120"/>
              </a:rPr>
              <a:t>These methods may select some tuples with lower utilities to ensure fairness. It causes </a:t>
            </a:r>
            <a:r>
              <a:rPr kumimoji="1" lang="en-US" sz="1400" b="1" dirty="0">
                <a:solidFill>
                  <a:srgbClr val="FF0000"/>
                </a:solidFill>
                <a:latin typeface="Tahoma" pitchFamily="34" charset="0"/>
                <a:ea typeface="新細明體" pitchFamily="18" charset="-120"/>
              </a:rPr>
              <a:t>ranking violation</a:t>
            </a:r>
            <a:r>
              <a:rPr kumimoji="1" lang="en-US" sz="1400" dirty="0">
                <a:latin typeface="Tahoma" pitchFamily="34" charset="0"/>
                <a:ea typeface="新細明體" pitchFamily="18" charset="-120"/>
              </a:rPr>
              <a:t>, where </a:t>
            </a:r>
            <a:r>
              <a:rPr kumimoji="1" lang="en-US" sz="1400" dirty="0">
                <a:solidFill>
                  <a:srgbClr val="FF0000"/>
                </a:solidFill>
                <a:latin typeface="Tahoma" pitchFamily="34" charset="0"/>
                <a:ea typeface="新細明體" pitchFamily="18" charset="-120"/>
              </a:rPr>
              <a:t>a tuple t ranks higher than t’ but t is dominated by t’ (i.e., t’ is better than t on every attribute)</a:t>
            </a:r>
            <a:r>
              <a:rPr kumimoji="1" lang="en-US" sz="1400" dirty="0">
                <a:latin typeface="Tahoma" pitchFamily="34" charset="0"/>
                <a:ea typeface="新細明體" pitchFamily="18" charset="-120"/>
              </a:rPr>
              <a:t>. In this case, </a:t>
            </a:r>
            <a:r>
              <a:rPr kumimoji="1" lang="en-US" sz="1400" b="1" dirty="0">
                <a:solidFill>
                  <a:srgbClr val="FF0000"/>
                </a:solidFill>
                <a:latin typeface="Tahoma" pitchFamily="34" charset="0"/>
                <a:ea typeface="新細明體" pitchFamily="18" charset="-120"/>
              </a:rPr>
              <a:t>no</a:t>
            </a:r>
            <a:r>
              <a:rPr kumimoji="1" lang="en-US" sz="1400" dirty="0">
                <a:latin typeface="Tahoma" pitchFamily="34" charset="0"/>
                <a:ea typeface="新細明體" pitchFamily="18" charset="-120"/>
              </a:rPr>
              <a:t> utility function can give such a top-k set. In comparison, our method always returns the top-k tuples under a utility function to avoid that.</a:t>
            </a:r>
            <a:endParaRPr kumimoji="1" lang="en-H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46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Introduction: Existing Approaches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22A938-E44F-0EC7-F59E-D6BEF858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49" y="2026179"/>
            <a:ext cx="7793037" cy="4129087"/>
          </a:xfrm>
        </p:spPr>
        <p:txBody>
          <a:bodyPr/>
          <a:lstStyle/>
          <a:p>
            <a:pPr lvl="1"/>
            <a:r>
              <a:rPr lang="en-US" altLang="zh-CN" sz="2000" dirty="0"/>
              <a:t>Intervention with the ranking scheme: focusing on finding a ranking scheme that is fair and close to the user-input ranking scheme</a:t>
            </a:r>
            <a:r>
              <a:rPr lang="el-GR" altLang="zh-CN" sz="2000" dirty="0"/>
              <a:t>.</a:t>
            </a:r>
            <a:endParaRPr lang="en-US" altLang="zh-CN" sz="2000" dirty="0"/>
          </a:p>
          <a:p>
            <a:pPr lvl="2"/>
            <a:r>
              <a:rPr lang="en-US" altLang="zh-CN" sz="1600" dirty="0"/>
              <a:t>[SIGMOD19]: returning a feasible utility function (satisfying some fairness constraints) with a time-consuming approach of geometrically processing each pair of tuples in the dataset.</a:t>
            </a:r>
          </a:p>
          <a:p>
            <a:pPr lvl="1"/>
            <a:endParaRPr lang="en-US" altLang="zh-CN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C08C6C5-9057-BCDA-3885-17007C2AA39C}"/>
              </a:ext>
            </a:extLst>
          </p:cNvPr>
          <p:cNvSpPr/>
          <p:nvPr/>
        </p:nvSpPr>
        <p:spPr bwMode="auto">
          <a:xfrm>
            <a:off x="70739" y="3252519"/>
            <a:ext cx="1999222" cy="352961"/>
          </a:xfrm>
          <a:prstGeom prst="wedgeRoundRectCallout">
            <a:avLst>
              <a:gd name="adj1" fmla="val 42773"/>
              <a:gd name="adj2" fmla="val -17293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We follow this branch.</a:t>
            </a:r>
            <a:endParaRPr kumimoji="1" lang="en-H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F529CE8-14D2-979C-F487-73FBD78E8620}"/>
              </a:ext>
            </a:extLst>
          </p:cNvPr>
          <p:cNvSpPr/>
          <p:nvPr/>
        </p:nvSpPr>
        <p:spPr bwMode="auto">
          <a:xfrm>
            <a:off x="2893925" y="4427973"/>
            <a:ext cx="5968722" cy="1601038"/>
          </a:xfrm>
          <a:prstGeom prst="wedgeRoundRectCallout">
            <a:avLst>
              <a:gd name="adj1" fmla="val -29786"/>
              <a:gd name="adj2" fmla="val -8821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In comparison: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400" dirty="0">
                <a:latin typeface="Tahoma" pitchFamily="34" charset="0"/>
                <a:ea typeface="新細明體" pitchFamily="18" charset="-120"/>
              </a:rPr>
              <a:t>1. </a:t>
            </a:r>
            <a:r>
              <a:rPr kumimoji="1" lang="en-US" sz="1400">
                <a:latin typeface="Tahoma" pitchFamily="34" charset="0"/>
                <a:ea typeface="新細明體" pitchFamily="18" charset="-120"/>
              </a:rPr>
              <a:t>We focus </a:t>
            </a:r>
            <a:r>
              <a:rPr kumimoji="1" lang="en-US" sz="1400" dirty="0">
                <a:latin typeface="Tahoma" pitchFamily="34" charset="0"/>
                <a:ea typeface="新細明體" pitchFamily="18" charset="-120"/>
              </a:rPr>
              <a:t>on finding the </a:t>
            </a:r>
            <a:r>
              <a:rPr kumimoji="1" lang="en-US" sz="1400" b="1" dirty="0">
                <a:solidFill>
                  <a:srgbClr val="FF0000"/>
                </a:solidFill>
                <a:latin typeface="Tahoma" pitchFamily="34" charset="0"/>
                <a:ea typeface="新細明體" pitchFamily="18" charset="-120"/>
              </a:rPr>
              <a:t>fairest</a:t>
            </a:r>
            <a:r>
              <a:rPr kumimoji="1" lang="en-US" sz="1400" dirty="0">
                <a:latin typeface="Tahoma" pitchFamily="34" charset="0"/>
                <a:ea typeface="新細明體" pitchFamily="18" charset="-120"/>
              </a:rPr>
              <a:t> top-k set (which could be more interesting than a feasible one), while in [SIGMOD19] if the constraint is set too hard, leading to no feasible utility function, the user needs to repeatedly try some looser constraints to obtain the result.</a:t>
            </a:r>
            <a:br>
              <a:rPr kumimoji="1" lang="en-US" sz="1400" dirty="0">
                <a:latin typeface="Tahoma" pitchFamily="34" charset="0"/>
                <a:ea typeface="新細明體" pitchFamily="18" charset="-120"/>
              </a:rPr>
            </a:br>
            <a:r>
              <a:rPr kumimoji="1" lang="en-US" sz="1400" dirty="0">
                <a:latin typeface="Tahoma" pitchFamily="34" charset="0"/>
                <a:ea typeface="新細明體" pitchFamily="18" charset="-120"/>
              </a:rPr>
              <a:t>2. We use a more efficient approach to achieve 10x-100x improvement on response time than [SIGMOD19].</a:t>
            </a:r>
            <a:endParaRPr kumimoji="1" lang="en-H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128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Introduction: Our Contributions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22A938-E44F-0EC7-F59E-D6BEF858CB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2049" y="2026179"/>
                <a:ext cx="7793037" cy="4129087"/>
              </a:xfrm>
            </p:spPr>
            <p:txBody>
              <a:bodyPr/>
              <a:lstStyle/>
              <a:p>
                <a:r>
                  <a:rPr lang="en-US" altLang="zh-CN" sz="2000" dirty="0"/>
                  <a:t>We design a fairness model called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2000" dirty="0"/>
                  <a:t>-fairness to measure the fairness of top-k sets.</a:t>
                </a:r>
              </a:p>
              <a:p>
                <a:r>
                  <a:rPr lang="en-US" altLang="zh-CN" sz="2000" dirty="0"/>
                  <a:t>We propose two algorithms </a:t>
                </a:r>
                <a:r>
                  <a:rPr lang="en-US" altLang="zh-CN" sz="2000" b="1" dirty="0" err="1"/>
                  <a:t>FairTQ</a:t>
                </a:r>
                <a:r>
                  <a:rPr lang="en-US" altLang="zh-CN" sz="2000" b="1" dirty="0"/>
                  <a:t>-Exact</a:t>
                </a:r>
                <a:r>
                  <a:rPr lang="en-US" altLang="zh-CN" sz="2000" dirty="0"/>
                  <a:t> and </a:t>
                </a:r>
                <a:r>
                  <a:rPr lang="en-US" altLang="zh-CN" sz="2000" b="1" dirty="0" err="1"/>
                  <a:t>FairTQ</a:t>
                </a:r>
                <a:r>
                  <a:rPr lang="en-US" altLang="zh-CN" sz="2000" b="1" dirty="0"/>
                  <a:t>-Exact-BnB</a:t>
                </a:r>
                <a:r>
                  <a:rPr lang="en-US" altLang="zh-CN" sz="2000" dirty="0"/>
                  <a:t> to find the exact solution efficiently.</a:t>
                </a:r>
              </a:p>
              <a:p>
                <a:r>
                  <a:rPr lang="en-US" altLang="zh-CN" sz="2000" dirty="0"/>
                  <a:t>Extensive experiments on real and synthetic datasets demonstrate our effectiveness and efficiency.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22A938-E44F-0EC7-F59E-D6BEF858C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2049" y="2026179"/>
                <a:ext cx="7793037" cy="4129087"/>
              </a:xfrm>
              <a:blipFill>
                <a:blip r:embed="rId3"/>
                <a:stretch>
                  <a:fillRect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840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/>
              <a:t>Fairness Model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Algorithms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759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Fairness Model: Intuition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22A938-E44F-0EC7-F59E-D6BEF858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49" y="2026179"/>
            <a:ext cx="7793037" cy="4129087"/>
          </a:xfrm>
        </p:spPr>
        <p:txBody>
          <a:bodyPr/>
          <a:lstStyle/>
          <a:p>
            <a:r>
              <a:rPr lang="en-US" altLang="zh-CN" sz="2200" dirty="0"/>
              <a:t>In this work, we focus on group fairness (i.e., treating each group equally when selected as top-k).</a:t>
            </a:r>
          </a:p>
          <a:p>
            <a:r>
              <a:rPr lang="en-US" altLang="zh-CN" sz="2200" dirty="0"/>
              <a:t>Specifically, we adapt the “proportional” model to form our fairness model.</a:t>
            </a:r>
          </a:p>
          <a:p>
            <a:pPr lvl="1"/>
            <a:r>
              <a:rPr lang="en-US" altLang="zh-CN" sz="1800" dirty="0"/>
              <a:t>We measure the group fairness of a top-k set by comparing the proportions of all groups in the dataset (i.e., the “</a:t>
            </a:r>
            <a:r>
              <a:rPr lang="en-US" altLang="zh-CN" sz="1800" b="1" dirty="0">
                <a:solidFill>
                  <a:srgbClr val="FF0000"/>
                </a:solidFill>
              </a:rPr>
              <a:t>populational proportions</a:t>
            </a:r>
            <a:r>
              <a:rPr lang="en-US" altLang="zh-CN" sz="1800" dirty="0"/>
              <a:t>”) with the proportions of all groups in the top-k set (i.e., the “</a:t>
            </a:r>
            <a:r>
              <a:rPr lang="en-US" altLang="zh-CN" sz="1800" b="1" dirty="0">
                <a:solidFill>
                  <a:srgbClr val="FF0000"/>
                </a:solidFill>
              </a:rPr>
              <a:t>representational proportions</a:t>
            </a:r>
            <a:r>
              <a:rPr lang="en-US" altLang="zh-CN" sz="1800" dirty="0"/>
              <a:t>”).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4158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Fairness Model: Concepts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22A938-E44F-0EC7-F59E-D6BEF858CB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3277" y="2026179"/>
                <a:ext cx="8094846" cy="4129087"/>
              </a:xfrm>
            </p:spPr>
            <p:txBody>
              <a:bodyPr/>
              <a:lstStyle/>
              <a:p>
                <a:r>
                  <a:rPr lang="en-US" altLang="zh-CN" sz="2200" dirty="0"/>
                  <a:t>We first introduce some concepts using our running example.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1600" dirty="0"/>
                  <a:t>: the dataset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1600" dirty="0"/>
                  <a:t>: a top-k set in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zh-CN" sz="16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sz="1600" dirty="0"/>
                  <a:t>: a set of user-specified groups</a:t>
                </a:r>
              </a:p>
              <a:p>
                <a:pPr lvl="2"/>
                <a:r>
                  <a:rPr lang="en-US" altLang="zh-CN" sz="1400" dirty="0"/>
                  <a:t>For example,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Female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African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American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1400" dirty="0"/>
                  <a:t>, where we 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400" dirty="0"/>
                  <a:t> to be the female group, and we denote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400" dirty="0"/>
                  <a:t> to be the African-American group</a:t>
                </a:r>
              </a:p>
              <a:p>
                <a:pPr lvl="2"/>
                <a:r>
                  <a:rPr lang="en-US" altLang="zh-CN" sz="1400" dirty="0"/>
                  <a:t>Note that in our work, the groups could be </a:t>
                </a:r>
                <a:r>
                  <a:rPr lang="en-US" altLang="zh-CN" sz="1400" b="1" dirty="0">
                    <a:solidFill>
                      <a:srgbClr val="FF0000"/>
                    </a:solidFill>
                  </a:rPr>
                  <a:t>intersectional</a:t>
                </a:r>
                <a:r>
                  <a:rPr lang="en-US" altLang="zh-CN" sz="1400" dirty="0"/>
                  <a:t> (i.e., overlapping) and </a:t>
                </a:r>
                <a:r>
                  <a:rPr lang="en-US" altLang="zh-CN" sz="1400" b="1" dirty="0">
                    <a:solidFill>
                      <a:srgbClr val="FF0000"/>
                    </a:solidFill>
                  </a:rPr>
                  <a:t>incomplete</a:t>
                </a:r>
                <a:r>
                  <a:rPr lang="en-US" altLang="zh-CN" sz="1400" dirty="0"/>
                  <a:t> (i.e., sum of proportions of each group is not necessarily 1)</a:t>
                </a:r>
              </a:p>
              <a:p>
                <a:pPr lvl="1"/>
                <a:endParaRPr lang="en-US" altLang="zh-CN" sz="16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/>
                  <a:t> (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∈{1,2}</m:t>
                    </m:r>
                  </m:oMath>
                </a14:m>
                <a:r>
                  <a:rPr lang="en-US" altLang="zh-CN" sz="1600" dirty="0"/>
                  <a:t>): the proportion of tuples in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1600" dirty="0"/>
                  <a:t> among all tuples in the dataset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1600" dirty="0"/>
                  <a:t> (i.e., the </a:t>
                </a:r>
                <a:r>
                  <a:rPr lang="en-US" altLang="zh-CN" sz="1600" b="1" dirty="0">
                    <a:solidFill>
                      <a:srgbClr val="FF0000"/>
                    </a:solidFill>
                  </a:rPr>
                  <a:t>populational proportion</a:t>
                </a:r>
                <a:r>
                  <a:rPr lang="en-US" altLang="zh-CN" sz="1600" dirty="0"/>
                  <a:t>)</a:t>
                </a:r>
              </a:p>
              <a:p>
                <a:pPr lvl="1"/>
                <a:endParaRPr lang="en-US" altLang="zh-CN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600" dirty="0"/>
                  <a:t> (</a:t>
                </a:r>
                <a14:m>
                  <m:oMath xmlns:m="http://schemas.openxmlformats.org/officeDocument/2006/math"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</a:rPr>
                      <m:t>∈{1,2}</m:t>
                    </m:r>
                  </m:oMath>
                </a14:m>
                <a:r>
                  <a:rPr lang="en-US" altLang="zh-CN" sz="1600" dirty="0"/>
                  <a:t>): the proportion of tuples in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1600" dirty="0"/>
                  <a:t> among all tuples in the top-k set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CN" sz="1600" dirty="0"/>
                  <a:t> (i.e., the </a:t>
                </a:r>
                <a:r>
                  <a:rPr lang="en-US" altLang="zh-CN" sz="1600" b="1" dirty="0">
                    <a:solidFill>
                      <a:srgbClr val="FF0000"/>
                    </a:solidFill>
                  </a:rPr>
                  <a:t>representational proportion</a:t>
                </a:r>
                <a:r>
                  <a:rPr lang="en-US" altLang="zh-CN" sz="1600" dirty="0"/>
                  <a:t>)</a:t>
                </a:r>
              </a:p>
              <a:p>
                <a:pPr lvl="1"/>
                <a:endParaRPr lang="en-US" altLang="zh-CN" sz="1600" dirty="0"/>
              </a:p>
              <a:p>
                <a:endParaRPr lang="en-US" altLang="zh-CN" sz="18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22A938-E44F-0EC7-F59E-D6BEF858C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3277" y="2026179"/>
                <a:ext cx="8094846" cy="4129087"/>
              </a:xfrm>
              <a:blipFill>
                <a:blip r:embed="rId3"/>
                <a:stretch>
                  <a:fillRect l="-157" t="-920" r="-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5456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Fairness Model: Example</a:t>
            </a:r>
            <a:endParaRPr lang="zh-CN" altLang="en-US" sz="4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16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FF3468C-F1FF-AC5B-E35F-52734FA979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3457050"/>
                  </p:ext>
                </p:extLst>
              </p:nvPr>
            </p:nvGraphicFramePr>
            <p:xfrm>
              <a:off x="5443694" y="2811536"/>
              <a:ext cx="3262952" cy="891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288">
                      <a:extLst>
                        <a:ext uri="{9D8B030D-6E8A-4147-A177-3AD203B41FA5}">
                          <a16:colId xmlns:a16="http://schemas.microsoft.com/office/drawing/2014/main" val="613766242"/>
                        </a:ext>
                      </a:extLst>
                    </a:gridCol>
                    <a:gridCol w="2038664">
                      <a:extLst>
                        <a:ext uri="{9D8B030D-6E8A-4147-A177-3AD203B41FA5}">
                          <a16:colId xmlns:a16="http://schemas.microsoft.com/office/drawing/2014/main" val="2218552995"/>
                        </a:ext>
                      </a:extLst>
                    </a:gridCol>
                  </a:tblGrid>
                  <a:tr h="245336"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Female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1" i="1" kern="1200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kern="1200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altLang="zh-CN" sz="1400" b="1" i="1" kern="1200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African-American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kern="1200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kern="1200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sz="1400" b="1" i="1" kern="1200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53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33.3%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44.4%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53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14.3%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28.6%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FF3468C-F1FF-AC5B-E35F-52734FA979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3457050"/>
                  </p:ext>
                </p:extLst>
              </p:nvPr>
            </p:nvGraphicFramePr>
            <p:xfrm>
              <a:off x="5443694" y="2811536"/>
              <a:ext cx="3262952" cy="891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288">
                      <a:extLst>
                        <a:ext uri="{9D8B030D-6E8A-4147-A177-3AD203B41FA5}">
                          <a16:colId xmlns:a16="http://schemas.microsoft.com/office/drawing/2014/main" val="613766242"/>
                        </a:ext>
                      </a:extLst>
                    </a:gridCol>
                    <a:gridCol w="2038664">
                      <a:extLst>
                        <a:ext uri="{9D8B030D-6E8A-4147-A177-3AD203B41FA5}">
                          <a16:colId xmlns:a16="http://schemas.microsoft.com/office/drawing/2014/main" val="2218552995"/>
                        </a:ext>
                      </a:extLst>
                    </a:gridCol>
                  </a:tblGrid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31" t="-4167" r="-168041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60870" t="-4167" r="-1242" b="-2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33.3%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44.4%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14.3%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28.6%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951276-4CBE-13F5-2185-C5F8C5700F4D}"/>
                  </a:ext>
                </a:extLst>
              </p:cNvPr>
              <p:cNvSpPr/>
              <p:nvPr/>
            </p:nvSpPr>
            <p:spPr>
              <a:xfrm>
                <a:off x="819053" y="2487123"/>
                <a:ext cx="1609776" cy="6488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Dataset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HK" sz="1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951276-4CBE-13F5-2185-C5F8C5700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53" y="2487123"/>
                <a:ext cx="1609776" cy="648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or: Elbow 466">
            <a:extLst>
              <a:ext uri="{FF2B5EF4-FFF2-40B4-BE49-F238E27FC236}">
                <a16:creationId xmlns:a16="http://schemas.microsoft.com/office/drawing/2014/main" id="{3C514A6B-2109-8801-1B0B-CF621DC09308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2428829" y="2811536"/>
            <a:ext cx="3014865" cy="445617"/>
          </a:xfrm>
          <a:prstGeom prst="bentConnector3">
            <a:avLst>
              <a:gd name="adj1" fmla="val 50000"/>
            </a:avLst>
          </a:prstGeom>
          <a:ln w="76200">
            <a:solidFill>
              <a:schemeClr val="bg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38962A0-21A8-F929-EBB8-566FB5F341C9}"/>
              </a:ext>
            </a:extLst>
          </p:cNvPr>
          <p:cNvSpPr txBox="1"/>
          <p:nvPr/>
        </p:nvSpPr>
        <p:spPr>
          <a:xfrm>
            <a:off x="3343176" y="2253676"/>
            <a:ext cx="1958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Populational Proportions</a:t>
            </a:r>
            <a:endParaRPr lang="en-HK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ctor: Elbow 470">
            <a:extLst>
              <a:ext uri="{FF2B5EF4-FFF2-40B4-BE49-F238E27FC236}">
                <a16:creationId xmlns:a16="http://schemas.microsoft.com/office/drawing/2014/main" id="{65291999-4114-2C67-A2D7-2EF08BCAB08A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2834861" y="3528132"/>
            <a:ext cx="2608833" cy="891234"/>
          </a:xfrm>
          <a:prstGeom prst="bentConnector3">
            <a:avLst>
              <a:gd name="adj1" fmla="val 50000"/>
            </a:avLst>
          </a:prstGeom>
          <a:ln w="76200">
            <a:solidFill>
              <a:schemeClr val="bg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1B619FB-CAAF-1C6D-139B-E679A8822E40}"/>
              </a:ext>
            </a:extLst>
          </p:cNvPr>
          <p:cNvSpPr txBox="1"/>
          <p:nvPr/>
        </p:nvSpPr>
        <p:spPr>
          <a:xfrm>
            <a:off x="4176962" y="3940332"/>
            <a:ext cx="253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Representational Proportion</a:t>
            </a:r>
            <a:endParaRPr lang="en-HK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F3FAA798-75F4-3116-EA05-D18F3ADBF0D9}"/>
              </a:ext>
            </a:extLst>
          </p:cNvPr>
          <p:cNvSpPr/>
          <p:nvPr/>
        </p:nvSpPr>
        <p:spPr>
          <a:xfrm rot="5400000">
            <a:off x="6856667" y="1237724"/>
            <a:ext cx="286794" cy="2739417"/>
          </a:xfrm>
          <a:prstGeom prst="leftBrace">
            <a:avLst>
              <a:gd name="adj1" fmla="val 159360"/>
              <a:gd name="adj2" fmla="val 50000"/>
            </a:avLst>
          </a:prstGeom>
          <a:ln w="76200">
            <a:solidFill>
              <a:schemeClr val="bg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F81ED6-4CB6-2D5D-A6C8-B15068477678}"/>
                  </a:ext>
                </a:extLst>
              </p:cNvPr>
              <p:cNvSpPr txBox="1"/>
              <p:nvPr/>
            </p:nvSpPr>
            <p:spPr>
              <a:xfrm>
                <a:off x="5301814" y="2091792"/>
                <a:ext cx="36421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cs typeface="Arial" panose="020B0604020202020204" pitchFamily="34" charset="0"/>
                  </a:rPr>
                  <a:t>A set of 2 user-specified arbitrary groups </a:t>
                </a:r>
                <a14:m>
                  <m:oMath xmlns:m="http://schemas.openxmlformats.org/officeDocument/2006/math">
                    <m:r>
                      <a:rPr lang="en-US" altLang="zh-CN" sz="1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𝑮</m:t>
                    </m:r>
                  </m:oMath>
                </a14:m>
                <a:endParaRPr lang="en-HK" sz="1400" b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F81ED6-4CB6-2D5D-A6C8-B15068477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814" y="2091792"/>
                <a:ext cx="3642161" cy="307777"/>
              </a:xfrm>
              <a:prstGeom prst="rect">
                <a:avLst/>
              </a:prstGeom>
              <a:blipFill>
                <a:blip r:embed="rId6"/>
                <a:stretch>
                  <a:fillRect l="-347" t="-3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182AECD-E8CA-47A7-9CBF-FF9102D834CE}"/>
              </a:ext>
            </a:extLst>
          </p:cNvPr>
          <p:cNvCxnSpPr>
            <a:cxnSpLocks/>
            <a:stCxn id="6" idx="2"/>
            <a:endCxn id="43" idx="0"/>
          </p:cNvCxnSpPr>
          <p:nvPr/>
        </p:nvCxnSpPr>
        <p:spPr>
          <a:xfrm>
            <a:off x="1623941" y="3135948"/>
            <a:ext cx="0" cy="958806"/>
          </a:xfrm>
          <a:prstGeom prst="straightConnector1">
            <a:avLst/>
          </a:prstGeom>
          <a:ln w="76200">
            <a:solidFill>
              <a:schemeClr val="bg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F539719-346B-8D24-3BB3-9AC35FF1CC08}"/>
                  </a:ext>
                </a:extLst>
              </p:cNvPr>
              <p:cNvSpPr/>
              <p:nvPr/>
            </p:nvSpPr>
            <p:spPr>
              <a:xfrm>
                <a:off x="413020" y="4094754"/>
                <a:ext cx="2421841" cy="64922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Top-k set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HK" sz="16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F539719-346B-8D24-3BB3-9AC35FF1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20" y="4094754"/>
                <a:ext cx="2421841" cy="6492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F250B0F-1802-9C32-968F-D3AB256683F0}"/>
                  </a:ext>
                </a:extLst>
              </p:cNvPr>
              <p:cNvSpPr txBox="1"/>
              <p:nvPr/>
            </p:nvSpPr>
            <p:spPr>
              <a:xfrm>
                <a:off x="1696628" y="3394646"/>
                <a:ext cx="16907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Utility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e>
                      <m:sub>
                        <m:r>
                          <a:rPr lang="en-US" altLang="zh-CN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endParaRPr lang="en-HK" sz="1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F250B0F-1802-9C32-968F-D3AB25668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628" y="3394646"/>
                <a:ext cx="1690764" cy="307777"/>
              </a:xfrm>
              <a:prstGeom prst="rect">
                <a:avLst/>
              </a:prstGeom>
              <a:blipFill>
                <a:blip r:embed="rId8"/>
                <a:stretch>
                  <a:fillRect l="-746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E75D9BEF-30A0-A727-9C2C-7FE7342B425A}"/>
              </a:ext>
            </a:extLst>
          </p:cNvPr>
          <p:cNvSpPr/>
          <p:nvPr/>
        </p:nvSpPr>
        <p:spPr bwMode="auto">
          <a:xfrm>
            <a:off x="5642289" y="3096811"/>
            <a:ext cx="759968" cy="2978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A89B919-4339-FE4B-C30B-E5BD96B70822}"/>
                  </a:ext>
                </a:extLst>
              </p:cNvPr>
              <p:cNvSpPr txBox="1"/>
              <p:nvPr/>
            </p:nvSpPr>
            <p:spPr>
              <a:xfrm>
                <a:off x="6373580" y="3086869"/>
                <a:ext cx="7493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HK" sz="1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A89B919-4339-FE4B-C30B-E5BD96B70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580" y="3086869"/>
                <a:ext cx="749314" cy="307777"/>
              </a:xfrm>
              <a:prstGeom prst="rect">
                <a:avLst/>
              </a:prstGeom>
              <a:blipFill>
                <a:blip r:embed="rId9"/>
                <a:stretch>
                  <a:fillRect r="-1695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BD47863-EA71-F24E-C7CE-AB82C34DAF56}"/>
                  </a:ext>
                </a:extLst>
              </p:cNvPr>
              <p:cNvSpPr txBox="1"/>
              <p:nvPr/>
            </p:nvSpPr>
            <p:spPr>
              <a:xfrm>
                <a:off x="8066585" y="3093654"/>
                <a:ext cx="7493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HK" sz="1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BD47863-EA71-F24E-C7CE-AB82C34DA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585" y="3093654"/>
                <a:ext cx="749314" cy="307777"/>
              </a:xfrm>
              <a:prstGeom prst="rect">
                <a:avLst/>
              </a:prstGeom>
              <a:blipFill>
                <a:blip r:embed="rId10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A4A39227-A649-FA9D-312A-462227EC0DD4}"/>
              </a:ext>
            </a:extLst>
          </p:cNvPr>
          <p:cNvSpPr/>
          <p:nvPr/>
        </p:nvSpPr>
        <p:spPr bwMode="auto">
          <a:xfrm>
            <a:off x="7306617" y="3096811"/>
            <a:ext cx="759968" cy="2978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44C9856-41B3-DEE9-B6EC-79F2C45F3DCE}"/>
              </a:ext>
            </a:extLst>
          </p:cNvPr>
          <p:cNvSpPr/>
          <p:nvPr/>
        </p:nvSpPr>
        <p:spPr bwMode="auto">
          <a:xfrm>
            <a:off x="5643945" y="3427239"/>
            <a:ext cx="759968" cy="2978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254500A-04EA-E262-B125-AF13571D78D4}"/>
                  </a:ext>
                </a:extLst>
              </p:cNvPr>
              <p:cNvSpPr txBox="1"/>
              <p:nvPr/>
            </p:nvSpPr>
            <p:spPr>
              <a:xfrm>
                <a:off x="6373580" y="3421899"/>
                <a:ext cx="7493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𝑻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HK" sz="1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254500A-04EA-E262-B125-AF13571D7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580" y="3421899"/>
                <a:ext cx="749314" cy="307777"/>
              </a:xfrm>
              <a:prstGeom prst="rect">
                <a:avLst/>
              </a:prstGeom>
              <a:blipFill>
                <a:blip r:embed="rId11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075FCA5-F9EE-5871-44D9-FA280ABE0185}"/>
                  </a:ext>
                </a:extLst>
              </p:cNvPr>
              <p:cNvSpPr txBox="1"/>
              <p:nvPr/>
            </p:nvSpPr>
            <p:spPr>
              <a:xfrm>
                <a:off x="8052527" y="3431522"/>
                <a:ext cx="7493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𝑻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HK" sz="1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075FCA5-F9EE-5871-44D9-FA280ABE0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527" y="3431522"/>
                <a:ext cx="749314" cy="307777"/>
              </a:xfrm>
              <a:prstGeom prst="rect">
                <a:avLst/>
              </a:prstGeom>
              <a:blipFill>
                <a:blip r:embed="rId12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BEF38166-2A96-2C71-A695-BA20457FBE3A}"/>
              </a:ext>
            </a:extLst>
          </p:cNvPr>
          <p:cNvSpPr/>
          <p:nvPr/>
        </p:nvSpPr>
        <p:spPr bwMode="auto">
          <a:xfrm>
            <a:off x="7306617" y="3431175"/>
            <a:ext cx="759968" cy="2978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93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63" grpId="0" animBg="1"/>
      <p:bldP spid="64" grpId="0"/>
      <p:bldP spid="65" grpId="0"/>
      <p:bldP spid="66" grpId="0" animBg="1"/>
      <p:bldP spid="67" grpId="0" animBg="1"/>
      <p:bldP spid="68" grpId="0"/>
      <p:bldP spid="69" grpId="0"/>
      <p:bldP spid="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9C16D7C-F946-356E-0D76-5125CCC43C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sz="4000" dirty="0"/>
                  <a:t>Fairness Model: 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altLang="zh-CN" sz="4000" dirty="0"/>
                  <a:t>-</a:t>
                </a:r>
                <a:r>
                  <a:rPr lang="en-US" altLang="zh-CN" sz="4000" dirty="0"/>
                  <a:t>fairness</a:t>
                </a:r>
                <a:endParaRPr lang="zh-CN" altLang="en-US" sz="4000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9C16D7C-F946-356E-0D76-5125CCC43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64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22A938-E44F-0EC7-F59E-D6BEF858CB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3277" y="2026179"/>
                <a:ext cx="8094846" cy="4129087"/>
              </a:xfrm>
            </p:spPr>
            <p:txBody>
              <a:bodyPr/>
              <a:lstStyle/>
              <a:p>
                <a:r>
                  <a:rPr lang="en-US" altLang="zh-CN" sz="2200" dirty="0"/>
                  <a:t>Based on that, we propose a fairness model called </a:t>
                </a:r>
                <a14:m>
                  <m:oMath xmlns:m="http://schemas.openxmlformats.org/officeDocument/2006/math">
                    <m:r>
                      <a:rPr lang="en-US" altLang="zh-CN" sz="220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altLang="zh-CN" sz="2200" dirty="0"/>
                  <a:t>-</a:t>
                </a:r>
                <a:r>
                  <a:rPr lang="en-US" altLang="zh-CN" sz="2200" dirty="0"/>
                  <a:t>fairness.</a:t>
                </a:r>
              </a:p>
              <a:p>
                <a:pPr lvl="1"/>
                <a:r>
                  <a:rPr lang="en-US" altLang="zh-CN" sz="1800" dirty="0"/>
                  <a:t>The high-level idea is to sum up the “difference” between the populational proportion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 and the representational proportion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 of each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1800" dirty="0"/>
                  <a:t>.</a:t>
                </a:r>
              </a:p>
              <a:p>
                <a:pPr lvl="2"/>
                <a:r>
                  <a:rPr lang="en-US" altLang="zh-CN" sz="1600" dirty="0"/>
                  <a:t>If this “sum-up” difference is </a:t>
                </a:r>
                <a:r>
                  <a:rPr lang="en-US" altLang="zh-CN" sz="1600" b="1" dirty="0">
                    <a:solidFill>
                      <a:srgbClr val="FF0000"/>
                    </a:solidFill>
                  </a:rPr>
                  <a:t>smaller</a:t>
                </a:r>
                <a:r>
                  <a:rPr lang="en-US" altLang="zh-CN" sz="1600" dirty="0"/>
                  <a:t>, the populational proportions are </a:t>
                </a:r>
                <a:r>
                  <a:rPr lang="en-US" altLang="zh-CN" sz="1600" b="1" dirty="0">
                    <a:solidFill>
                      <a:srgbClr val="FF0000"/>
                    </a:solidFill>
                  </a:rPr>
                  <a:t>closer</a:t>
                </a:r>
                <a:r>
                  <a:rPr lang="en-US" altLang="zh-CN" sz="1600" dirty="0"/>
                  <a:t> to the representational proportions. Thus, the top-k set is </a:t>
                </a:r>
                <a:r>
                  <a:rPr lang="en-US" altLang="zh-CN" sz="1600" b="1" dirty="0">
                    <a:solidFill>
                      <a:srgbClr val="FF0000"/>
                    </a:solidFill>
                  </a:rPr>
                  <a:t>fairer</a:t>
                </a:r>
                <a:r>
                  <a:rPr lang="en-US" altLang="zh-CN" sz="1600" dirty="0"/>
                  <a:t>.</a:t>
                </a:r>
              </a:p>
              <a:p>
                <a:pPr lvl="1"/>
                <a:r>
                  <a:rPr lang="en-US" altLang="zh-CN" sz="1800" dirty="0"/>
                  <a:t>This “difference” is equal to 0 if the absolute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 is smaller than a parameter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1800" dirty="0"/>
                  <a:t>; otherwise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1800" dirty="0"/>
                  <a:t>.</a:t>
                </a:r>
              </a:p>
              <a:p>
                <a:pPr lvl="2"/>
                <a:r>
                  <a:rPr lang="en-US" altLang="zh-CN" sz="1600" dirty="0"/>
                  <a:t>If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1600" dirty="0"/>
                  <a:t> is </a:t>
                </a:r>
                <a:r>
                  <a:rPr lang="en-US" altLang="zh-CN" sz="1600" b="1" dirty="0">
                    <a:solidFill>
                      <a:srgbClr val="FF0000"/>
                    </a:solidFill>
                  </a:rPr>
                  <a:t>larger</a:t>
                </a:r>
                <a:r>
                  <a:rPr lang="en-US" altLang="zh-CN" sz="1600" dirty="0"/>
                  <a:t>, it is more likely some groups will have this “difference” “rounded” to 0. Thus, the fairness measurement is </a:t>
                </a:r>
                <a:r>
                  <a:rPr lang="en-US" altLang="zh-CN" sz="1600" b="1" dirty="0">
                    <a:solidFill>
                      <a:srgbClr val="FF0000"/>
                    </a:solidFill>
                  </a:rPr>
                  <a:t>less strict</a:t>
                </a:r>
                <a:r>
                  <a:rPr lang="en-US" altLang="zh-CN" sz="1600" dirty="0"/>
                  <a:t>.</a:t>
                </a:r>
              </a:p>
              <a:p>
                <a:pPr lvl="1"/>
                <a:r>
                  <a:rPr lang="en-US" altLang="zh-CN" sz="1800" dirty="0"/>
                  <a:t>Finally, the </a:t>
                </a:r>
                <a14:m>
                  <m:oMath xmlns:m="http://schemas.openxmlformats.org/officeDocument/2006/math">
                    <m:r>
                      <a:rPr lang="en-US" altLang="zh-CN" sz="180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altLang="zh-CN" sz="1800" dirty="0"/>
                  <a:t>-</a:t>
                </a:r>
                <a:r>
                  <a:rPr lang="en-US" altLang="zh-CN" sz="1800" dirty="0"/>
                  <a:t>fairness is formalized to be a value computed from the above difference among all protected groups, such that</a:t>
                </a:r>
              </a:p>
              <a:p>
                <a:pPr lvl="2"/>
                <a:r>
                  <a:rPr lang="en-US" altLang="zh-CN" sz="1600" dirty="0"/>
                  <a:t>The value range is between 0 and 1.</a:t>
                </a:r>
              </a:p>
              <a:p>
                <a:pPr lvl="2"/>
                <a:r>
                  <a:rPr lang="en-US" altLang="zh-CN" sz="1600" dirty="0"/>
                  <a:t>A </a:t>
                </a:r>
                <a:r>
                  <a:rPr lang="en-US" altLang="zh-CN" sz="1600" b="1" dirty="0">
                    <a:solidFill>
                      <a:srgbClr val="FF0000"/>
                    </a:solidFill>
                  </a:rPr>
                  <a:t>larger</a:t>
                </a:r>
                <a:r>
                  <a:rPr lang="en-US" altLang="zh-CN" sz="1600" dirty="0"/>
                  <a:t> value indicates </a:t>
                </a:r>
                <a:r>
                  <a:rPr lang="en-US" altLang="zh-CN" sz="1600" b="1" dirty="0">
                    <a:solidFill>
                      <a:srgbClr val="FF0000"/>
                    </a:solidFill>
                  </a:rPr>
                  <a:t>better</a:t>
                </a:r>
                <a:r>
                  <a:rPr lang="en-US" altLang="zh-CN" sz="1600" dirty="0"/>
                  <a:t> fairness.</a:t>
                </a:r>
                <a:endParaRPr lang="en-US" altLang="zh-CN" sz="2000" dirty="0"/>
              </a:p>
              <a:p>
                <a:pPr lvl="1"/>
                <a:endParaRPr lang="en-US" altLang="zh-CN" sz="1600" dirty="0"/>
              </a:p>
              <a:p>
                <a:endParaRPr lang="en-US" altLang="zh-CN" sz="18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22A938-E44F-0EC7-F59E-D6BEF858C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3277" y="2026179"/>
                <a:ext cx="8094846" cy="4129087"/>
              </a:xfrm>
              <a:blipFill>
                <a:blip r:embed="rId4"/>
                <a:stretch>
                  <a:fillRect l="-157" t="-920" r="-2038" b="-12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174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9C16D7C-F946-356E-0D76-5125CCC43C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sz="4000" dirty="0"/>
                  <a:t>Fairness Model: 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altLang="zh-CN" sz="4000" dirty="0"/>
                  <a:t>-</a:t>
                </a:r>
                <a:r>
                  <a:rPr lang="en-US" altLang="zh-CN" sz="4000" dirty="0"/>
                  <a:t>fairness Formalization</a:t>
                </a:r>
                <a:endParaRPr lang="zh-CN" altLang="en-US" sz="4000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9C16D7C-F946-356E-0D76-5125CCC43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64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22A938-E44F-0EC7-F59E-D6BEF858CB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3277" y="2026179"/>
                <a:ext cx="8094846" cy="4129087"/>
              </a:xfrm>
            </p:spPr>
            <p:txBody>
              <a:bodyPr/>
              <a:lstStyle/>
              <a:p>
                <a:r>
                  <a:rPr lang="en-US" altLang="zh-CN" sz="2200" dirty="0"/>
                  <a:t>Based on that, we formalize our 𝛼-fairness measurement as follows (assume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200" dirty="0"/>
                  <a:t>)</a:t>
                </a:r>
                <a:r>
                  <a:rPr lang="en-US" altLang="zh-CN" sz="1600" dirty="0"/>
                  <a:t>.</a:t>
                </a:r>
              </a:p>
              <a:p>
                <a:pPr lvl="1"/>
                <a:r>
                  <a:rPr lang="en-US" altLang="zh-CN" sz="1800" dirty="0"/>
                  <a:t>We first define the diminished difference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, denoted by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𝑑𝑖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CN" sz="1800" dirty="0"/>
                  <a:t>, to be</a:t>
                </a:r>
              </a:p>
              <a:p>
                <a:pPr marL="457200" lvl="1" indent="0" algn="ctr">
                  <a:buNone/>
                </a:pP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𝑑𝑖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⁡{0,</m:t>
                    </m:r>
                    <m:d>
                      <m:dPr>
                        <m:begChr m:val="|"/>
                        <m:endChr m:val="|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HK" sz="1400" dirty="0"/>
              </a:p>
              <a:p>
                <a:pPr lvl="1"/>
                <a:r>
                  <a:rPr lang="en-US" altLang="zh-CN" sz="1800" dirty="0"/>
                  <a:t>We then define the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b="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HK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800" dirty="0"/>
                  <a:t> distance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altLang="zh-CN" sz="1800" dirty="0"/>
                  <a:t>, denoted by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HK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sz="1800" dirty="0"/>
                  <a:t>, to be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b="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𝑑𝑖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𝐺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𝐺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𝑑𝑖</m:t>
                                </m:r>
                                <m:sSub>
                                  <m:sSubPr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𝐺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1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𝐺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HK" sz="1400" dirty="0"/>
              </a:p>
              <a:p>
                <a:pPr lvl="2"/>
                <a:r>
                  <a:rPr lang="en-HK" sz="1600" dirty="0"/>
                  <a:t>It is based 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HK" sz="1600" b="1" dirty="0">
                    <a:solidFill>
                      <a:srgbClr val="FF0000"/>
                    </a:solidFill>
                  </a:rPr>
                  <a:t> distance </a:t>
                </a:r>
                <a:r>
                  <a:rPr lang="en-HK" sz="1600" dirty="0"/>
                  <a:t>(i.e., the Euclidean distance) form.</a:t>
                </a:r>
              </a:p>
              <a:p>
                <a:pPr lvl="1"/>
                <a:r>
                  <a:rPr lang="en-US" altLang="zh-CN" sz="1800" dirty="0"/>
                  <a:t>Finally, the 𝛼-fairness of top-k set T in D </a:t>
                </a:r>
                <a:r>
                  <a:rPr lang="en-US" altLang="zh-CN" sz="1800" dirty="0" err="1"/>
                  <a:t>w.r.t.</a:t>
                </a:r>
                <a:r>
                  <a:rPr lang="en-US" altLang="zh-CN" sz="1800" dirty="0"/>
                  <a:t> G, denoted by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1800" dirty="0"/>
                  <a:t>-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/>
                  <a:t>, is defined to be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1400" dirty="0"/>
                  <a:t>-</a:t>
                </a:r>
                <a14:m>
                  <m:oMath xmlns:m="http://schemas.openxmlformats.org/officeDocument/2006/math">
                    <m:r>
                      <a:rPr lang="en-US" altLang="zh-CN" sz="1400" b="0" i="1" dirty="0" smtClean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altLang="zh-CN" sz="1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14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HK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altLang="zh-CN" sz="1400" dirty="0"/>
              </a:p>
              <a:p>
                <a:endParaRPr lang="en-US" altLang="zh-CN" sz="18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22A938-E44F-0EC7-F59E-D6BEF858C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3277" y="2026179"/>
                <a:ext cx="8094846" cy="4129087"/>
              </a:xfrm>
              <a:blipFill>
                <a:blip r:embed="rId4"/>
                <a:stretch>
                  <a:fillRect l="-157" t="-1227"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CA25A75E-5548-5361-72C9-56C675D452BC}"/>
              </a:ext>
            </a:extLst>
          </p:cNvPr>
          <p:cNvSpPr/>
          <p:nvPr/>
        </p:nvSpPr>
        <p:spPr bwMode="auto">
          <a:xfrm>
            <a:off x="105877" y="3337557"/>
            <a:ext cx="2122371" cy="447575"/>
          </a:xfrm>
          <a:prstGeom prst="wedgeRoundRectCallout">
            <a:avLst>
              <a:gd name="adj1" fmla="val 82115"/>
              <a:gd name="adj2" fmla="val -416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The previously mentioned “difference” controlled by </a:t>
            </a:r>
            <a:r>
              <a:rPr lang="en-US" altLang="zh-CN" sz="1200" dirty="0"/>
              <a:t>𝛼</a:t>
            </a:r>
            <a:endParaRPr kumimoji="1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7B02D736-4D3F-7259-D5A4-917436ACDD3E}"/>
              </a:ext>
            </a:extLst>
          </p:cNvPr>
          <p:cNvSpPr/>
          <p:nvPr/>
        </p:nvSpPr>
        <p:spPr bwMode="auto">
          <a:xfrm>
            <a:off x="89753" y="4298836"/>
            <a:ext cx="1979680" cy="447575"/>
          </a:xfrm>
          <a:prstGeom prst="wedgeRoundRectCallout">
            <a:avLst>
              <a:gd name="adj1" fmla="val 59787"/>
              <a:gd name="adj2" fmla="val 228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The previously mentioned “sum-up”</a:t>
            </a:r>
            <a:r>
              <a:rPr kumimoji="1" lang="en-U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 difference</a:t>
            </a:r>
            <a:endParaRPr kumimoji="1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73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Fairness Model: Example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22A938-E44F-0EC7-F59E-D6BEF858CB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05114" y="3547503"/>
                <a:ext cx="4138861" cy="619639"/>
              </a:xfrm>
            </p:spPr>
            <p:txBody>
              <a:bodyPr/>
              <a:lstStyle/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=(0.333, 0.444)</m:t>
                      </m:r>
                    </m:oMath>
                  </m:oMathPara>
                </a14:m>
                <a:endParaRPr lang="en-US" altLang="zh-CN" sz="1600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=(0.143, 0.286)</m:t>
                      </m:r>
                    </m:oMath>
                  </m:oMathPara>
                </a14:m>
                <a:endParaRPr lang="en-US" altLang="zh-CN" sz="16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22A938-E44F-0EC7-F59E-D6BEF858C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5114" y="3547503"/>
                <a:ext cx="4138861" cy="619639"/>
              </a:xfr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19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FF3468C-F1FF-AC5B-E35F-52734FA979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3778206"/>
                  </p:ext>
                </p:extLst>
              </p:nvPr>
            </p:nvGraphicFramePr>
            <p:xfrm>
              <a:off x="5443694" y="2522783"/>
              <a:ext cx="3262952" cy="891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288">
                      <a:extLst>
                        <a:ext uri="{9D8B030D-6E8A-4147-A177-3AD203B41FA5}">
                          <a16:colId xmlns:a16="http://schemas.microsoft.com/office/drawing/2014/main" val="613766242"/>
                        </a:ext>
                      </a:extLst>
                    </a:gridCol>
                    <a:gridCol w="2038664">
                      <a:extLst>
                        <a:ext uri="{9D8B030D-6E8A-4147-A177-3AD203B41FA5}">
                          <a16:colId xmlns:a16="http://schemas.microsoft.com/office/drawing/2014/main" val="2218552995"/>
                        </a:ext>
                      </a:extLst>
                    </a:gridCol>
                  </a:tblGrid>
                  <a:tr h="245336"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Female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1" i="1" kern="1200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kern="1200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altLang="zh-CN" sz="1400" b="1" i="1" kern="1200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African-American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kern="1200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kern="1200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sz="1400" b="1" i="1" kern="1200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53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33.3%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44.4%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53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14.3%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28.6%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FF3468C-F1FF-AC5B-E35F-52734FA979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3778206"/>
                  </p:ext>
                </p:extLst>
              </p:nvPr>
            </p:nvGraphicFramePr>
            <p:xfrm>
              <a:off x="5443694" y="2522783"/>
              <a:ext cx="3262952" cy="891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288">
                      <a:extLst>
                        <a:ext uri="{9D8B030D-6E8A-4147-A177-3AD203B41FA5}">
                          <a16:colId xmlns:a16="http://schemas.microsoft.com/office/drawing/2014/main" val="613766242"/>
                        </a:ext>
                      </a:extLst>
                    </a:gridCol>
                    <a:gridCol w="2038664">
                      <a:extLst>
                        <a:ext uri="{9D8B030D-6E8A-4147-A177-3AD203B41FA5}">
                          <a16:colId xmlns:a16="http://schemas.microsoft.com/office/drawing/2014/main" val="2218552995"/>
                        </a:ext>
                      </a:extLst>
                    </a:gridCol>
                  </a:tblGrid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31" t="-4167" r="-168041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60870" t="-4167" r="-1242" b="-2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33.3%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44.4%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14.3%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28.6%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951276-4CBE-13F5-2185-C5F8C5700F4D}"/>
                  </a:ext>
                </a:extLst>
              </p:cNvPr>
              <p:cNvSpPr/>
              <p:nvPr/>
            </p:nvSpPr>
            <p:spPr>
              <a:xfrm>
                <a:off x="819053" y="2198370"/>
                <a:ext cx="1609776" cy="6488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Dataset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HK" sz="1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951276-4CBE-13F5-2185-C5F8C5700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53" y="2198370"/>
                <a:ext cx="1609776" cy="648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or: Elbow 466">
            <a:extLst>
              <a:ext uri="{FF2B5EF4-FFF2-40B4-BE49-F238E27FC236}">
                <a16:creationId xmlns:a16="http://schemas.microsoft.com/office/drawing/2014/main" id="{3C514A6B-2109-8801-1B0B-CF621DC09308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2428829" y="2522783"/>
            <a:ext cx="3014865" cy="445617"/>
          </a:xfrm>
          <a:prstGeom prst="bentConnector3">
            <a:avLst>
              <a:gd name="adj1" fmla="val 50000"/>
            </a:avLst>
          </a:prstGeom>
          <a:ln w="57150">
            <a:solidFill>
              <a:schemeClr val="bg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470">
            <a:extLst>
              <a:ext uri="{FF2B5EF4-FFF2-40B4-BE49-F238E27FC236}">
                <a16:creationId xmlns:a16="http://schemas.microsoft.com/office/drawing/2014/main" id="{65291999-4114-2C67-A2D7-2EF08BCAB08A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2834861" y="3239379"/>
            <a:ext cx="2608833" cy="891234"/>
          </a:xfrm>
          <a:prstGeom prst="bentConnector3">
            <a:avLst>
              <a:gd name="adj1" fmla="val 50000"/>
            </a:avLst>
          </a:prstGeom>
          <a:ln w="57150">
            <a:solidFill>
              <a:schemeClr val="bg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F3FAA798-75F4-3116-EA05-D18F3ADBF0D9}"/>
              </a:ext>
            </a:extLst>
          </p:cNvPr>
          <p:cNvSpPr/>
          <p:nvPr/>
        </p:nvSpPr>
        <p:spPr>
          <a:xfrm rot="5400000">
            <a:off x="6856667" y="948971"/>
            <a:ext cx="286794" cy="2739417"/>
          </a:xfrm>
          <a:prstGeom prst="leftBrace">
            <a:avLst>
              <a:gd name="adj1" fmla="val 159360"/>
              <a:gd name="adj2" fmla="val 50000"/>
            </a:avLst>
          </a:prstGeom>
          <a:ln w="57150">
            <a:solidFill>
              <a:schemeClr val="bg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F81ED6-4CB6-2D5D-A6C8-B15068477678}"/>
                  </a:ext>
                </a:extLst>
              </p:cNvPr>
              <p:cNvSpPr txBox="1"/>
              <p:nvPr/>
            </p:nvSpPr>
            <p:spPr>
              <a:xfrm>
                <a:off x="5301814" y="1803039"/>
                <a:ext cx="36421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cs typeface="Arial" panose="020B0604020202020204" pitchFamily="34" charset="0"/>
                  </a:rPr>
                  <a:t>A set of 2 user-specified arbitrary groups </a:t>
                </a:r>
                <a14:m>
                  <m:oMath xmlns:m="http://schemas.openxmlformats.org/officeDocument/2006/math">
                    <m:r>
                      <a:rPr lang="en-US" altLang="zh-CN" sz="1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𝑮</m:t>
                    </m:r>
                  </m:oMath>
                </a14:m>
                <a:endParaRPr lang="en-HK" sz="1400" b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F81ED6-4CB6-2D5D-A6C8-B15068477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814" y="1803039"/>
                <a:ext cx="3642161" cy="307777"/>
              </a:xfrm>
              <a:prstGeom prst="rect">
                <a:avLst/>
              </a:prstGeom>
              <a:blipFill>
                <a:blip r:embed="rId6"/>
                <a:stretch>
                  <a:fillRect l="-347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182AECD-E8CA-47A7-9CBF-FF9102D834CE}"/>
              </a:ext>
            </a:extLst>
          </p:cNvPr>
          <p:cNvCxnSpPr>
            <a:cxnSpLocks/>
            <a:stCxn id="6" idx="2"/>
            <a:endCxn id="43" idx="0"/>
          </p:cNvCxnSpPr>
          <p:nvPr/>
        </p:nvCxnSpPr>
        <p:spPr>
          <a:xfrm>
            <a:off x="1623941" y="2847195"/>
            <a:ext cx="0" cy="958806"/>
          </a:xfrm>
          <a:prstGeom prst="straightConnector1">
            <a:avLst/>
          </a:prstGeom>
          <a:ln w="57150">
            <a:solidFill>
              <a:schemeClr val="bg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F539719-346B-8D24-3BB3-9AC35FF1CC08}"/>
                  </a:ext>
                </a:extLst>
              </p:cNvPr>
              <p:cNvSpPr/>
              <p:nvPr/>
            </p:nvSpPr>
            <p:spPr>
              <a:xfrm>
                <a:off x="413020" y="3806001"/>
                <a:ext cx="2421841" cy="64922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Top-k set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HK" sz="16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F539719-346B-8D24-3BB3-9AC35FF1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20" y="3806001"/>
                <a:ext cx="2421841" cy="6492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F250B0F-1802-9C32-968F-D3AB256683F0}"/>
                  </a:ext>
                </a:extLst>
              </p:cNvPr>
              <p:cNvSpPr txBox="1"/>
              <p:nvPr/>
            </p:nvSpPr>
            <p:spPr>
              <a:xfrm>
                <a:off x="1696628" y="3105893"/>
                <a:ext cx="16907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Utility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e>
                      <m:sub>
                        <m:r>
                          <a:rPr lang="en-US" altLang="zh-CN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endParaRPr lang="en-HK" sz="1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F250B0F-1802-9C32-968F-D3AB25668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628" y="3105893"/>
                <a:ext cx="1690764" cy="307777"/>
              </a:xfrm>
              <a:prstGeom prst="rect">
                <a:avLst/>
              </a:prstGeom>
              <a:blipFill>
                <a:blip r:embed="rId8"/>
                <a:stretch>
                  <a:fillRect l="-746" t="-4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E75D9BEF-30A0-A727-9C2C-7FE7342B425A}"/>
              </a:ext>
            </a:extLst>
          </p:cNvPr>
          <p:cNvSpPr/>
          <p:nvPr/>
        </p:nvSpPr>
        <p:spPr bwMode="auto">
          <a:xfrm>
            <a:off x="5642289" y="2808058"/>
            <a:ext cx="759968" cy="2978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A89B919-4339-FE4B-C30B-E5BD96B70822}"/>
                  </a:ext>
                </a:extLst>
              </p:cNvPr>
              <p:cNvSpPr txBox="1"/>
              <p:nvPr/>
            </p:nvSpPr>
            <p:spPr>
              <a:xfrm>
                <a:off x="6373580" y="2798116"/>
                <a:ext cx="7493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HK" sz="1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A89B919-4339-FE4B-C30B-E5BD96B70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580" y="2798116"/>
                <a:ext cx="749314" cy="307777"/>
              </a:xfrm>
              <a:prstGeom prst="rect">
                <a:avLst/>
              </a:prstGeom>
              <a:blipFill>
                <a:blip r:embed="rId9"/>
                <a:stretch>
                  <a:fillRect r="-169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BD47863-EA71-F24E-C7CE-AB82C34DAF56}"/>
                  </a:ext>
                </a:extLst>
              </p:cNvPr>
              <p:cNvSpPr txBox="1"/>
              <p:nvPr/>
            </p:nvSpPr>
            <p:spPr>
              <a:xfrm>
                <a:off x="8066585" y="2804901"/>
                <a:ext cx="7493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HK" sz="1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BD47863-EA71-F24E-C7CE-AB82C34DA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585" y="2804901"/>
                <a:ext cx="749314" cy="307777"/>
              </a:xfrm>
              <a:prstGeom prst="rect">
                <a:avLst/>
              </a:prstGeom>
              <a:blipFill>
                <a:blip r:embed="rId10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A4A39227-A649-FA9D-312A-462227EC0DD4}"/>
              </a:ext>
            </a:extLst>
          </p:cNvPr>
          <p:cNvSpPr/>
          <p:nvPr/>
        </p:nvSpPr>
        <p:spPr bwMode="auto">
          <a:xfrm>
            <a:off x="7306617" y="2808058"/>
            <a:ext cx="759968" cy="2978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44C9856-41B3-DEE9-B6EC-79F2C45F3DCE}"/>
              </a:ext>
            </a:extLst>
          </p:cNvPr>
          <p:cNvSpPr/>
          <p:nvPr/>
        </p:nvSpPr>
        <p:spPr bwMode="auto">
          <a:xfrm>
            <a:off x="5643945" y="3138486"/>
            <a:ext cx="759968" cy="2978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254500A-04EA-E262-B125-AF13571D78D4}"/>
                  </a:ext>
                </a:extLst>
              </p:cNvPr>
              <p:cNvSpPr txBox="1"/>
              <p:nvPr/>
            </p:nvSpPr>
            <p:spPr>
              <a:xfrm>
                <a:off x="6373580" y="3133146"/>
                <a:ext cx="7493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𝑻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HK" sz="1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254500A-04EA-E262-B125-AF13571D7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580" y="3133146"/>
                <a:ext cx="749314" cy="307777"/>
              </a:xfrm>
              <a:prstGeom prst="rect">
                <a:avLst/>
              </a:prstGeom>
              <a:blipFill>
                <a:blip r:embed="rId11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075FCA5-F9EE-5871-44D9-FA280ABE0185}"/>
                  </a:ext>
                </a:extLst>
              </p:cNvPr>
              <p:cNvSpPr txBox="1"/>
              <p:nvPr/>
            </p:nvSpPr>
            <p:spPr>
              <a:xfrm>
                <a:off x="8052527" y="3142769"/>
                <a:ext cx="7493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𝑻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HK" sz="1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075FCA5-F9EE-5871-44D9-FA280ABE0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527" y="3142769"/>
                <a:ext cx="749314" cy="307777"/>
              </a:xfrm>
              <a:prstGeom prst="rect">
                <a:avLst/>
              </a:prstGeom>
              <a:blipFill>
                <a:blip r:embed="rId12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BEF38166-2A96-2C71-A695-BA20457FBE3A}"/>
              </a:ext>
            </a:extLst>
          </p:cNvPr>
          <p:cNvSpPr/>
          <p:nvPr/>
        </p:nvSpPr>
        <p:spPr bwMode="auto">
          <a:xfrm>
            <a:off x="7306617" y="3142422"/>
            <a:ext cx="759968" cy="2978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86FE9A-B962-357A-2411-07F2EC45DF20}"/>
                  </a:ext>
                </a:extLst>
              </p:cNvPr>
              <p:cNvSpPr txBox="1"/>
              <p:nvPr/>
            </p:nvSpPr>
            <p:spPr>
              <a:xfrm>
                <a:off x="3989730" y="4529077"/>
                <a:ext cx="2552383" cy="52322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𝑑𝑖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</m:oMath>
                  </m:oMathPara>
                </a14:m>
                <a:endParaRPr lang="en-US" sz="1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𝑑𝑖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𝟏𝟓𝟖</m:t>
                      </m:r>
                    </m:oMath>
                  </m:oMathPara>
                </a14:m>
                <a:endParaRPr lang="en-US" sz="1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86FE9A-B962-357A-2411-07F2EC45D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730" y="4529077"/>
                <a:ext cx="255238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rgbClr val="0070C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261B28-641B-454F-C566-4E60BEAA2C86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5265922" y="4138590"/>
            <a:ext cx="1343807" cy="390487"/>
          </a:xfrm>
          <a:prstGeom prst="straightConnector1">
            <a:avLst/>
          </a:prstGeom>
          <a:ln w="57150">
            <a:solidFill>
              <a:schemeClr val="bg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603959-0AF7-2A8E-A44F-933CB3144033}"/>
                  </a:ext>
                </a:extLst>
              </p:cNvPr>
              <p:cNvSpPr txBox="1"/>
              <p:nvPr/>
            </p:nvSpPr>
            <p:spPr>
              <a:xfrm>
                <a:off x="4866616" y="4194947"/>
                <a:ext cx="7637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HK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603959-0AF7-2A8E-A44F-933CB3144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616" y="4194947"/>
                <a:ext cx="763739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8B2B1B-49CC-6168-0F41-117F20CB0E31}"/>
                  </a:ext>
                </a:extLst>
              </p:cNvPr>
              <p:cNvSpPr txBox="1"/>
              <p:nvPr/>
            </p:nvSpPr>
            <p:spPr>
              <a:xfrm>
                <a:off x="6609729" y="4536002"/>
                <a:ext cx="2426702" cy="52322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𝑑𝑖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4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𝑑𝑖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38B2B1B-49CC-6168-0F41-117F20CB0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729" y="4536002"/>
                <a:ext cx="2426702" cy="523220"/>
              </a:xfrm>
              <a:prstGeom prst="rect">
                <a:avLst/>
              </a:prstGeom>
              <a:blipFill>
                <a:blip r:embed="rId15"/>
                <a:stretch>
                  <a:fillRect b="-2222"/>
                </a:stretch>
              </a:blipFill>
              <a:ln w="38100">
                <a:solidFill>
                  <a:srgbClr val="0070C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98593B-ABAC-5A6B-1B20-FE74729029B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6609729" y="4143684"/>
            <a:ext cx="1213351" cy="392318"/>
          </a:xfrm>
          <a:prstGeom prst="straightConnector1">
            <a:avLst/>
          </a:prstGeom>
          <a:ln w="57150">
            <a:solidFill>
              <a:schemeClr val="bg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F4F9BA-5483-CCC9-0A94-97454D97EB75}"/>
                  </a:ext>
                </a:extLst>
              </p:cNvPr>
              <p:cNvSpPr txBox="1"/>
              <p:nvPr/>
            </p:nvSpPr>
            <p:spPr>
              <a:xfrm>
                <a:off x="7605205" y="4176238"/>
                <a:ext cx="8360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=0.2</m:t>
                      </m:r>
                    </m:oMath>
                  </m:oMathPara>
                </a14:m>
                <a:endParaRPr lang="en-HK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0F4F9BA-5483-CCC9-0A94-97454D97E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205" y="4176238"/>
                <a:ext cx="836037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4EFDB5-5BE6-AD4A-8C7C-4637EC66C11B}"/>
                  </a:ext>
                </a:extLst>
              </p:cNvPr>
              <p:cNvSpPr txBox="1"/>
              <p:nvPr/>
            </p:nvSpPr>
            <p:spPr>
              <a:xfrm>
                <a:off x="4156365" y="5375944"/>
                <a:ext cx="2217216" cy="549574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0.19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0.158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𝟐𝟒𝟕</m:t>
                    </m:r>
                  </m:oMath>
                </a14:m>
                <a:endParaRPr lang="en-US" sz="1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4EFDB5-5BE6-AD4A-8C7C-4637EC66C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5" y="5375944"/>
                <a:ext cx="2217216" cy="54957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38100">
                <a:solidFill>
                  <a:srgbClr val="0070C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9CED8D-FA85-5086-8BDE-DC5A9B498347}"/>
                  </a:ext>
                </a:extLst>
              </p:cNvPr>
              <p:cNvSpPr txBox="1"/>
              <p:nvPr/>
            </p:nvSpPr>
            <p:spPr>
              <a:xfrm>
                <a:off x="6870580" y="5379127"/>
                <a:ext cx="1905000" cy="549574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1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9CED8D-FA85-5086-8BDE-DC5A9B498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580" y="5379127"/>
                <a:ext cx="1905000" cy="54957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38100">
                <a:solidFill>
                  <a:srgbClr val="0070C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B2AF49-10F8-9949-AB13-F0E7D12AE73E}"/>
              </a:ext>
            </a:extLst>
          </p:cNvPr>
          <p:cNvCxnSpPr>
            <a:cxnSpLocks/>
            <a:stCxn id="7" idx="2"/>
            <a:endCxn id="17" idx="0"/>
          </p:cNvCxnSpPr>
          <p:nvPr/>
        </p:nvCxnSpPr>
        <p:spPr>
          <a:xfrm flipH="1">
            <a:off x="5264973" y="5052297"/>
            <a:ext cx="949" cy="323647"/>
          </a:xfrm>
          <a:prstGeom prst="straightConnector1">
            <a:avLst/>
          </a:prstGeom>
          <a:ln w="57150">
            <a:solidFill>
              <a:schemeClr val="bg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0B4EFDC-32BD-EC78-B02C-AB3D5FBD683B}"/>
              </a:ext>
            </a:extLst>
          </p:cNvPr>
          <p:cNvCxnSpPr>
            <a:cxnSpLocks/>
            <a:stCxn id="10" idx="2"/>
            <a:endCxn id="21" idx="0"/>
          </p:cNvCxnSpPr>
          <p:nvPr/>
        </p:nvCxnSpPr>
        <p:spPr>
          <a:xfrm>
            <a:off x="7823080" y="5059222"/>
            <a:ext cx="0" cy="319905"/>
          </a:xfrm>
          <a:prstGeom prst="straightConnector1">
            <a:avLst/>
          </a:prstGeom>
          <a:ln w="57150">
            <a:solidFill>
              <a:schemeClr val="bg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0C18EF-CCDA-E204-21A3-BE1A7305A5BC}"/>
                  </a:ext>
                </a:extLst>
              </p:cNvPr>
              <p:cNvSpPr txBox="1"/>
              <p:nvPr/>
            </p:nvSpPr>
            <p:spPr>
              <a:xfrm>
                <a:off x="9397209" y="7408424"/>
                <a:ext cx="10618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HK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B0C18EF-CCDA-E204-21A3-BE1A7305A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209" y="7408424"/>
                <a:ext cx="1061834" cy="307777"/>
              </a:xfrm>
              <a:prstGeom prst="rect">
                <a:avLst/>
              </a:prstGeom>
              <a:blipFill>
                <a:blip r:embed="rId1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13FA26-FEEC-974F-96DD-5294C2162BE2}"/>
                  </a:ext>
                </a:extLst>
              </p:cNvPr>
              <p:cNvSpPr txBox="1"/>
              <p:nvPr/>
            </p:nvSpPr>
            <p:spPr>
              <a:xfrm>
                <a:off x="3133341" y="7393813"/>
                <a:ext cx="9062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HK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13FA26-FEEC-974F-96DD-5294C2162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341" y="7393813"/>
                <a:ext cx="906241" cy="307777"/>
              </a:xfrm>
              <a:prstGeom prst="rect">
                <a:avLst/>
              </a:prstGeom>
              <a:blipFill>
                <a:blip r:embed="rId2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021F39B-F52D-5A71-C803-F15DFAA2A90E}"/>
                  </a:ext>
                </a:extLst>
              </p:cNvPr>
              <p:cNvSpPr txBox="1"/>
              <p:nvPr/>
            </p:nvSpPr>
            <p:spPr>
              <a:xfrm>
                <a:off x="5333537" y="6044717"/>
                <a:ext cx="2552383" cy="73866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The </a:t>
                </a:r>
                <a:r>
                  <a:rPr lang="en-US" sz="1400" b="1" dirty="0">
                    <a:solidFill>
                      <a:srgbClr val="0000FF"/>
                    </a:solidFill>
                  </a:rPr>
                  <a:t>larger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/>
                  <a:t>, our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/>
                  <a:t>-fairness metric is </a:t>
                </a:r>
                <a:r>
                  <a:rPr lang="en-US" sz="1400" b="1" dirty="0">
                    <a:solidFill>
                      <a:srgbClr val="0000FF"/>
                    </a:solidFill>
                  </a:rPr>
                  <a:t>less strict </a:t>
                </a:r>
                <a:r>
                  <a:rPr lang="en-US" sz="1400" dirty="0">
                    <a:solidFill>
                      <a:schemeClr val="bg2"/>
                    </a:solidFill>
                  </a:rPr>
                  <a:t>(with smaller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HK" sz="1400" b="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 distance).</a:t>
                </a:r>
                <a:endParaRPr lang="en-HK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021F39B-F52D-5A71-C803-F15DFAA2A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537" y="6044717"/>
                <a:ext cx="2552383" cy="738664"/>
              </a:xfrm>
              <a:prstGeom prst="rect">
                <a:avLst/>
              </a:prstGeom>
              <a:blipFill>
                <a:blip r:embed="rId21"/>
                <a:stretch>
                  <a:fillRect b="-4839"/>
                </a:stretch>
              </a:blipFill>
              <a:ln w="38100"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B8E8589-8765-AAB7-961F-B54F5D3CC267}"/>
              </a:ext>
            </a:extLst>
          </p:cNvPr>
          <p:cNvCxnSpPr>
            <a:cxnSpLocks/>
            <a:stCxn id="17" idx="1"/>
            <a:endCxn id="60" idx="3"/>
          </p:cNvCxnSpPr>
          <p:nvPr/>
        </p:nvCxnSpPr>
        <p:spPr>
          <a:xfrm flipH="1">
            <a:off x="3735515" y="5650731"/>
            <a:ext cx="420850" cy="3183"/>
          </a:xfrm>
          <a:prstGeom prst="straightConnector1">
            <a:avLst/>
          </a:prstGeom>
          <a:ln w="57150">
            <a:solidFill>
              <a:schemeClr val="bg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A5DFCD0-3995-9381-DE9C-364DAE7BD904}"/>
                  </a:ext>
                </a:extLst>
              </p:cNvPr>
              <p:cNvSpPr txBox="1"/>
              <p:nvPr/>
            </p:nvSpPr>
            <p:spPr>
              <a:xfrm>
                <a:off x="656705" y="5449050"/>
                <a:ext cx="3078810" cy="409728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4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1400" dirty="0"/>
                  <a:t>-</a:t>
                </a:r>
                <a14:m>
                  <m:oMath xmlns:m="http://schemas.openxmlformats.org/officeDocument/2006/math">
                    <m:r>
                      <a:rPr lang="en-US" altLang="zh-CN" sz="1400" i="1" dirty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altLang="zh-CN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400" i="1" dirty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altLang="zh-CN" sz="14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0.247=0.825</m:t>
                    </m:r>
                  </m:oMath>
                </a14:m>
                <a:endParaRPr lang="en-US" sz="1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A5DFCD0-3995-9381-DE9C-364DAE7BD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5" y="5449050"/>
                <a:ext cx="3078810" cy="40972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38100">
                <a:solidFill>
                  <a:srgbClr val="0070C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4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6" grpId="0"/>
      <p:bldP spid="17" grpId="0" animBg="1"/>
      <p:bldP spid="21" grpId="0" animBg="1"/>
      <p:bldP spid="26" grpId="0" animBg="1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Fairness Model</a:t>
            </a:r>
          </a:p>
          <a:p>
            <a:r>
              <a:rPr lang="en-US" dirty="0"/>
              <a:t>Algorithms</a:t>
            </a:r>
          </a:p>
          <a:p>
            <a:r>
              <a:rPr lang="en-US" dirty="0"/>
              <a:t>Experiment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26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Reformulated Problem Definition</a:t>
            </a:r>
            <a:endParaRPr lang="zh-CN" altLang="en-US" sz="4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20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BB849F21-D7E3-E27A-BA34-4E1103E6AA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We now reformulate our problem definition. We first introduce some more related concepts.</a:t>
                </a:r>
              </a:p>
              <a:p>
                <a:pPr lvl="1"/>
                <a:r>
                  <a:rPr lang="en-US" sz="1800" dirty="0"/>
                  <a:t>For a utility function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800" dirty="0"/>
                  <a:t> (e.g.,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=0.1×</m:t>
                    </m:r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𝑇𝑂𝐹𝐸𝐿</m:t>
                    </m:r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+0.1×</m:t>
                    </m:r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𝐺𝑅𝐸</m:t>
                    </m:r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+0.8×</m:t>
                    </m:r>
                    <m:r>
                      <a:rPr lang="en-US" sz="1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𝐺𝑃𝐴</m:t>
                    </m:r>
                  </m:oMath>
                </a14:m>
                <a:r>
                  <a:rPr lang="en-US" sz="1800" dirty="0"/>
                  <a:t>), we also use a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/>
                  <a:t>-dimensional vector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800" dirty="0"/>
                  <a:t> (called 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utility vector</a:t>
                </a:r>
                <a:r>
                  <a:rPr lang="en-US" sz="1800" dirty="0"/>
                  <a:t>) to denote it (e.g.,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=(0.1,0.1,0.8)</m:t>
                    </m:r>
                  </m:oMath>
                </a14:m>
                <a:r>
                  <a:rPr lang="en-US" sz="1800" dirty="0"/>
                  <a:t>),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/>
                  <a:t> is the number of scoring attributes.</a:t>
                </a:r>
              </a:p>
              <a:p>
                <a:pPr lvl="1"/>
                <a:r>
                  <a:rPr lang="en-US" sz="1800" dirty="0"/>
                  <a:t>For two utility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800" dirty="0"/>
                  <a:t>, we define the </a:t>
                </a:r>
                <a:r>
                  <a:rPr lang="en-US" sz="1800" b="1" dirty="0">
                    <a:solidFill>
                      <a:srgbClr val="FF0000"/>
                    </a:solidFill>
                  </a:rPr>
                  <a:t>modification penalty </a:t>
                </a:r>
                <a:r>
                  <a:rPr lang="en-US" sz="1800" dirty="0"/>
                  <a:t>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8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to be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 distance between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BB849F21-D7E3-E27A-BA34-4E1103E6AA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135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Reformulated Problem Definition</a:t>
            </a:r>
            <a:endParaRPr lang="zh-CN" altLang="en-US" sz="4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BB849F21-D7E3-E27A-BA34-4E1103E6AA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The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fair ranking </a:t>
                </a:r>
                <a:r>
                  <a:rPr lang="en-US" sz="2000" dirty="0"/>
                  <a:t>problem:</a:t>
                </a:r>
                <a:endParaRPr lang="en-US" sz="1600" dirty="0"/>
              </a:p>
              <a:p>
                <a:pPr lvl="1"/>
                <a:r>
                  <a:rPr lang="en-US" sz="1800" dirty="0"/>
                  <a:t>Given a dataset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dirty="0"/>
                  <a:t>, a real number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/>
                  <a:t>, a positive integer k, a list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/>
                  <a:t> of group memberships, a utility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, our goal is to find a utility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/>
                  <a:t> such that the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/>
                  <a:t>-fairness of the top-k set (resulting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/>
                  <a:t>) in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err="1"/>
                  <a:t>w.r.t.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dirty="0"/>
                  <a:t> is maximized, while under the maximized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/>
                  <a:t>-fairness, the modification penalty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8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is minimized.</a:t>
                </a:r>
              </a:p>
            </p:txBody>
          </p:sp>
        </mc:Choice>
        <mc:Fallback xmlns="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BB849F21-D7E3-E27A-BA34-4E1103E6AA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920" r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318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Fairness Model</a:t>
            </a:r>
          </a:p>
          <a:p>
            <a:r>
              <a:rPr lang="en-US" dirty="0"/>
              <a:t>Algorithms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51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Algorithms: Overview</a:t>
            </a:r>
            <a:endParaRPr lang="zh-CN" altLang="en-US" sz="3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95E324-88E4-8B20-2429-AC0FA18AC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49" y="2026179"/>
            <a:ext cx="7793037" cy="4129087"/>
          </a:xfrm>
        </p:spPr>
        <p:txBody>
          <a:bodyPr/>
          <a:lstStyle/>
          <a:p>
            <a:r>
              <a:rPr lang="en-US" altLang="zh-CN" sz="2400" dirty="0"/>
              <a:t>We design an efficient exact framework and its basic implementation called </a:t>
            </a:r>
            <a:r>
              <a:rPr lang="en-US" altLang="zh-CN" sz="2400" b="1" dirty="0" err="1">
                <a:solidFill>
                  <a:srgbClr val="FF0000"/>
                </a:solidFill>
              </a:rPr>
              <a:t>FairTQ</a:t>
            </a:r>
            <a:r>
              <a:rPr lang="en-US" altLang="zh-CN" sz="2400" b="1" dirty="0">
                <a:solidFill>
                  <a:srgbClr val="FF0000"/>
                </a:solidFill>
              </a:rPr>
              <a:t>-Exact</a:t>
            </a:r>
            <a:r>
              <a:rPr lang="en-US" altLang="zh-CN" sz="2400" dirty="0"/>
              <a:t> to find the fairest utility function with the minimum modification penalty.</a:t>
            </a:r>
          </a:p>
          <a:p>
            <a:r>
              <a:rPr lang="en-US" altLang="zh-CN" sz="2400" dirty="0"/>
              <a:t>We propose another fast exact algorithm </a:t>
            </a:r>
            <a:r>
              <a:rPr lang="en-US" altLang="zh-CN" sz="2400" b="1" dirty="0" err="1">
                <a:solidFill>
                  <a:srgbClr val="FF0000"/>
                </a:solidFill>
              </a:rPr>
              <a:t>FairTQ</a:t>
            </a:r>
            <a:r>
              <a:rPr lang="en-US" altLang="zh-CN" sz="2400" b="1" dirty="0">
                <a:solidFill>
                  <a:srgbClr val="FF0000"/>
                </a:solidFill>
              </a:rPr>
              <a:t>-Exact-BnB</a:t>
            </a:r>
            <a:r>
              <a:rPr lang="en-US" altLang="zh-CN" sz="2400" dirty="0"/>
              <a:t> based on branch-and-bound to improve the basic one.</a:t>
            </a:r>
          </a:p>
        </p:txBody>
      </p:sp>
    </p:spTree>
    <p:extLst>
      <p:ext uri="{BB962C8B-B14F-4D97-AF65-F5344CB8AC3E}">
        <p14:creationId xmlns:p14="http://schemas.microsoft.com/office/powerpoint/2010/main" val="1748711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err="1"/>
              <a:t>FairTQ</a:t>
            </a:r>
            <a:r>
              <a:rPr lang="en-US" altLang="zh-CN" sz="3200" dirty="0"/>
              <a:t>-Exact: Intuition</a:t>
            </a:r>
            <a:endParaRPr lang="zh-CN" altLang="en-US" sz="3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395E324-88E4-8B20-2429-AC0FA18AC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2049" y="2026179"/>
                <a:ext cx="7793037" cy="4129087"/>
              </a:xfrm>
            </p:spPr>
            <p:txBody>
              <a:bodyPr/>
              <a:lstStyle/>
              <a:p>
                <a:r>
                  <a:rPr lang="en-US" altLang="zh-CN" sz="2400" dirty="0"/>
                  <a:t>The intuition of our basic algorithm </a:t>
                </a:r>
                <a:r>
                  <a:rPr lang="en-US" altLang="zh-CN" sz="2400" dirty="0" err="1"/>
                  <a:t>FairTQ</a:t>
                </a:r>
                <a:r>
                  <a:rPr lang="en-US" altLang="zh-CN" sz="2400" dirty="0"/>
                  <a:t>-Exact to obtain the exact solution of fair ranking is the following 3 steps.</a:t>
                </a:r>
              </a:p>
              <a:p>
                <a:pPr lvl="1"/>
                <a:r>
                  <a:rPr lang="en-US" altLang="zh-CN" sz="2000" dirty="0"/>
                  <a:t>(Step 1) Enumerate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all feasible top-k sets </a:t>
                </a:r>
                <a:r>
                  <a:rPr lang="en-US" altLang="zh-CN" sz="2000" dirty="0"/>
                  <a:t>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CN" sz="2000" dirty="0"/>
                  <a:t>.</a:t>
                </a:r>
              </a:p>
              <a:p>
                <a:pPr lvl="2"/>
                <a:r>
                  <a:rPr lang="en-US" altLang="zh-CN" sz="1600" dirty="0"/>
                  <a:t>Step 1 is non-trivial. A naïve solution checks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1600" dirty="0"/>
                  <a:t> combinations, which is unacceptable.</a:t>
                </a:r>
              </a:p>
              <a:p>
                <a:pPr lvl="1"/>
                <a:r>
                  <a:rPr lang="en-US" altLang="zh-CN" sz="2000" dirty="0"/>
                  <a:t>(Step 2) For each feasible top-k set, compute its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l-GR" altLang="zh-CN" sz="2000" b="1" dirty="0">
                    <a:solidFill>
                      <a:srgbClr val="FF0000"/>
                    </a:solidFill>
                  </a:rPr>
                  <a:t>-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fairness</a:t>
                </a:r>
                <a:r>
                  <a:rPr lang="en-US" altLang="zh-CN" sz="2000" dirty="0"/>
                  <a:t>.</a:t>
                </a:r>
              </a:p>
              <a:p>
                <a:pPr lvl="2"/>
                <a:r>
                  <a:rPr lang="en-US" altLang="zh-CN" sz="1600" dirty="0"/>
                  <a:t>Step 2 is straightforward using the </a:t>
                </a:r>
                <a:r>
                  <a:rPr lang="en-US" altLang="zh-CN" sz="1600" b="1" dirty="0">
                    <a:solidFill>
                      <a:srgbClr val="0000FF"/>
                    </a:solidFill>
                  </a:rPr>
                  <a:t>definition of </a:t>
                </a:r>
                <a14:m>
                  <m:oMath xmlns:m="http://schemas.openxmlformats.org/officeDocument/2006/math">
                    <m:r>
                      <a:rPr lang="en-US" altLang="zh-CN" sz="16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l-GR" altLang="zh-CN" sz="1600" b="1" dirty="0">
                    <a:solidFill>
                      <a:srgbClr val="0000FF"/>
                    </a:solidFill>
                  </a:rPr>
                  <a:t>-</a:t>
                </a:r>
                <a:r>
                  <a:rPr lang="en-US" altLang="zh-CN" sz="1600" b="1" dirty="0">
                    <a:solidFill>
                      <a:srgbClr val="0000FF"/>
                    </a:solidFill>
                  </a:rPr>
                  <a:t>fairness</a:t>
                </a:r>
                <a:r>
                  <a:rPr lang="en-US" altLang="zh-CN" sz="1600" dirty="0"/>
                  <a:t>.</a:t>
                </a:r>
              </a:p>
              <a:p>
                <a:pPr lvl="1"/>
                <a:r>
                  <a:rPr lang="en-US" altLang="zh-CN" sz="2000" dirty="0"/>
                  <a:t>(Step 3) For those top-k sets with the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maximized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l-GR" altLang="zh-CN" sz="2000" b="1" dirty="0">
                    <a:solidFill>
                      <a:srgbClr val="FF0000"/>
                    </a:solidFill>
                  </a:rPr>
                  <a:t>-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fairness</a:t>
                </a:r>
                <a:r>
                  <a:rPr lang="en-US" altLang="zh-CN" sz="2000" dirty="0"/>
                  <a:t>, find the utility function with the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minimum modification penalty</a:t>
                </a:r>
                <a:r>
                  <a:rPr lang="en-US" altLang="zh-CN" sz="2000" dirty="0"/>
                  <a:t>.</a:t>
                </a:r>
              </a:p>
              <a:p>
                <a:pPr lvl="2"/>
                <a:r>
                  <a:rPr lang="en-US" altLang="zh-CN" sz="1600" dirty="0"/>
                  <a:t>Step 3 can be handled by </a:t>
                </a:r>
                <a:r>
                  <a:rPr lang="en-US" altLang="zh-CN" sz="1600" b="1" dirty="0">
                    <a:solidFill>
                      <a:srgbClr val="0000FF"/>
                    </a:solidFill>
                  </a:rPr>
                  <a:t>quadratic programming</a:t>
                </a:r>
                <a:r>
                  <a:rPr lang="en-US" altLang="zh-CN" sz="1600" dirty="0"/>
                  <a:t>.</a:t>
                </a:r>
              </a:p>
              <a:p>
                <a:pPr lvl="1"/>
                <a:endParaRPr lang="en-US" altLang="zh-CN" sz="2000" dirty="0"/>
              </a:p>
              <a:p>
                <a:pPr lvl="1"/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395E324-88E4-8B20-2429-AC0FA18AC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2049" y="2026179"/>
                <a:ext cx="7793037" cy="4129087"/>
              </a:xfrm>
              <a:blipFill>
                <a:blip r:embed="rId3"/>
                <a:stretch>
                  <a:fillRect l="-156" t="-1180" r="-782" b="-885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A8AEB69-1A26-5915-6BD9-B519F0C21F11}"/>
              </a:ext>
            </a:extLst>
          </p:cNvPr>
          <p:cNvSpPr/>
          <p:nvPr/>
        </p:nvSpPr>
        <p:spPr bwMode="auto">
          <a:xfrm>
            <a:off x="20096" y="3265714"/>
            <a:ext cx="1649934" cy="1678075"/>
          </a:xfrm>
          <a:prstGeom prst="wedgeRoundRectCallout">
            <a:avLst>
              <a:gd name="adj1" fmla="val 76000"/>
              <a:gd name="adj2" fmla="val -1474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>
                <a:latin typeface="Tahoma" pitchFamily="34" charset="0"/>
                <a:ea typeface="新細明體" pitchFamily="18" charset="-120"/>
              </a:rPr>
              <a:t>We adapt an efficient </a:t>
            </a:r>
            <a:r>
              <a:rPr kumimoji="1" lang="en-US" sz="1600" b="1" dirty="0">
                <a:solidFill>
                  <a:srgbClr val="FF0000"/>
                </a:solidFill>
                <a:latin typeface="Tahoma" pitchFamily="34" charset="0"/>
                <a:ea typeface="新細明體" pitchFamily="18" charset="-120"/>
              </a:rPr>
              <a:t>hyperplane-based approach </a:t>
            </a:r>
            <a:r>
              <a:rPr kumimoji="1" lang="en-US" sz="1600" dirty="0">
                <a:latin typeface="Tahoma" pitchFamily="34" charset="0"/>
                <a:ea typeface="新細明體" pitchFamily="18" charset="-120"/>
              </a:rPr>
              <a:t>to handle Step 1</a:t>
            </a:r>
            <a:endParaRPr kumimoji="1" lang="en-H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07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err="1"/>
              <a:t>FairTQ</a:t>
            </a:r>
            <a:r>
              <a:rPr lang="en-US" altLang="zh-CN" sz="3200" dirty="0"/>
              <a:t>-Exact: Related Concepts</a:t>
            </a:r>
            <a:endParaRPr lang="zh-CN" altLang="en-US" sz="3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395E324-88E4-8B20-2429-AC0FA18AC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2050" y="2026179"/>
                <a:ext cx="6022522" cy="4129087"/>
              </a:xfrm>
            </p:spPr>
            <p:txBody>
              <a:bodyPr/>
              <a:lstStyle/>
              <a:p>
                <a:r>
                  <a:rPr lang="en-HK" altLang="zh-CN" sz="2400" dirty="0"/>
                  <a:t>We first introduce some related concepts.</a:t>
                </a:r>
                <a:endParaRPr lang="en-US" altLang="zh-CN" sz="1600" dirty="0"/>
              </a:p>
              <a:p>
                <a:pPr lvl="1"/>
                <a14:m>
                  <m:oMath xmlns:m="http://schemas.openxmlformats.org/officeDocument/2006/math">
                    <m:r>
                      <a:rPr lang="en-HK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000" dirty="0"/>
                  <a:t>: a tuple in </a:t>
                </a:r>
                <a14:m>
                  <m:oMath xmlns:m="http://schemas.openxmlformats.org/officeDocument/2006/math">
                    <m:r>
                      <a:rPr lang="en-HK" altLang="zh-CN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zh-CN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HK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HK" altLang="zh-CN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HK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altLang="zh-CN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2000" dirty="0"/>
                  <a:t>: the </a:t>
                </a:r>
                <a14:m>
                  <m:oMath xmlns:m="http://schemas.openxmlformats.org/officeDocument/2006/math">
                    <m:r>
                      <a:rPr lang="en-HK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/>
                  <a:t>-</a:t>
                </a:r>
                <a:r>
                  <a:rPr lang="en-US" altLang="zh-CN" sz="2000" dirty="0" err="1"/>
                  <a:t>th</a:t>
                </a:r>
                <a:r>
                  <a:rPr lang="en-US" altLang="zh-CN" sz="2000" dirty="0"/>
                  <a:t> scoring attribute of </a:t>
                </a:r>
                <a14:m>
                  <m:oMath xmlns:m="http://schemas.openxmlformats.org/officeDocument/2006/math">
                    <m:r>
                      <a:rPr lang="en-HK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000" dirty="0"/>
                  <a:t> (</a:t>
                </a:r>
                <a14:m>
                  <m:oMath xmlns:m="http://schemas.openxmlformats.org/officeDocument/2006/math">
                    <m:r>
                      <a:rPr lang="en-HK" altLang="zh-CN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HK" altLang="zh-CN" sz="2000" b="0" i="1" smtClean="0">
                        <a:latin typeface="Cambria Math" panose="02040503050406030204" pitchFamily="18" charset="0"/>
                      </a:rPr>
                      <m:t>∈{1,…,</m:t>
                    </m:r>
                    <m:r>
                      <a:rPr lang="en-HK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HK" altLang="zh-CN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2000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altLang="zh-CN" sz="2000" dirty="0"/>
                  <a:t>: the utility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000" dirty="0"/>
                  <a:t> (the utility function is linear in our work)</a:t>
                </a:r>
              </a:p>
              <a:p>
                <a:pPr lvl="1"/>
                <a:r>
                  <a:rPr lang="en-US" altLang="zh-CN" sz="2000" dirty="0"/>
                  <a:t>Utility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zh-CN" sz="2000" dirty="0"/>
                  <a:t>: </a:t>
                </a:r>
                <a:r>
                  <a:rPr lang="en-US" sz="2000" dirty="0"/>
                  <a:t>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HK" sz="2000" dirty="0"/>
                  <a:t>-dimensional space</a:t>
                </a:r>
                <a:r>
                  <a:rPr lang="en-US" sz="2000" dirty="0"/>
                  <a:t> in which each utility function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HK" sz="2000" dirty="0"/>
                  <a:t> resides (</a:t>
                </a:r>
                <a:r>
                  <a:rPr lang="en-US" altLang="zh-CN" sz="2000" dirty="0"/>
                  <a:t>assuming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CN" sz="2000" dirty="0"/>
                  <a:t> and thus we drop the last dimension</a:t>
                </a:r>
                <a:r>
                  <a:rPr lang="en-HK" sz="2000" dirty="0"/>
                  <a:t>)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395E324-88E4-8B20-2429-AC0FA18AC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2050" y="2026179"/>
                <a:ext cx="6022522" cy="4129087"/>
              </a:xfrm>
              <a:blipFill>
                <a:blip r:embed="rId3"/>
                <a:stretch>
                  <a:fillRect l="-202" t="-1180" b="-3982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8646CB9-F288-A5A8-2B0C-DCA867317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473" y="2026179"/>
            <a:ext cx="1477333" cy="1525929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03D1166C-47CC-2EB8-C212-A9C5AB3D21FD}"/>
              </a:ext>
            </a:extLst>
          </p:cNvPr>
          <p:cNvSpPr/>
          <p:nvPr/>
        </p:nvSpPr>
        <p:spPr bwMode="auto">
          <a:xfrm>
            <a:off x="7169683" y="3901887"/>
            <a:ext cx="1649934" cy="1462087"/>
          </a:xfrm>
          <a:prstGeom prst="wedgeRoundRectCallout">
            <a:avLst>
              <a:gd name="adj1" fmla="val -26924"/>
              <a:gd name="adj2" fmla="val -7522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>
                <a:latin typeface="Tahoma" pitchFamily="34" charset="0"/>
                <a:ea typeface="新細明體" pitchFamily="18" charset="-120"/>
              </a:rPr>
              <a:t>Utility space for d = 3, which is a 2-dimensional polygon</a:t>
            </a:r>
            <a:endParaRPr kumimoji="1" lang="en-H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406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err="1"/>
              <a:t>FairTQ</a:t>
            </a:r>
            <a:r>
              <a:rPr lang="en-US" altLang="zh-CN" sz="3200" dirty="0"/>
              <a:t>-Exact: Hyperplane-based Approach to Enumerate all Top-k Sets</a:t>
            </a:r>
            <a:endParaRPr lang="zh-CN" altLang="en-US" sz="3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395E324-88E4-8B20-2429-AC0FA18AC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2049" y="2026179"/>
                <a:ext cx="7793037" cy="4129087"/>
              </a:xfrm>
            </p:spPr>
            <p:txBody>
              <a:bodyPr/>
              <a:lstStyle/>
              <a:p>
                <a:r>
                  <a:rPr lang="en-US" altLang="zh-CN" sz="2400" dirty="0"/>
                  <a:t>The intuition of </a:t>
                </a:r>
                <a:r>
                  <a:rPr lang="en-HK" altLang="zh-CN" sz="2400" dirty="0"/>
                  <a:t>the efficient hyperplane-based approach to enumerate all feasible top-k sets is as follows.</a:t>
                </a:r>
              </a:p>
              <a:p>
                <a:pPr lvl="1"/>
                <a:r>
                  <a:rPr lang="en-HK" altLang="zh-CN" sz="1800" dirty="0"/>
                  <a:t>We first use a </a:t>
                </a:r>
                <a:r>
                  <a:rPr lang="en-HK" altLang="zh-CN" sz="1800" b="1" dirty="0">
                    <a:solidFill>
                      <a:srgbClr val="FF0000"/>
                    </a:solidFill>
                  </a:rPr>
                  <a:t>filtering step </a:t>
                </a:r>
                <a:r>
                  <a:rPr lang="en-HK" altLang="zh-CN" sz="1800" dirty="0"/>
                  <a:t>to find a </a:t>
                </a:r>
                <a:r>
                  <a:rPr lang="en-HK" altLang="zh-CN" sz="1800" b="1" dirty="0">
                    <a:solidFill>
                      <a:srgbClr val="FF0000"/>
                    </a:solidFill>
                  </a:rPr>
                  <a:t>small subset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altLang="zh-CN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HK" altLang="zh-CN" sz="1800" b="1" dirty="0">
                    <a:solidFill>
                      <a:srgbClr val="FF0000"/>
                    </a:solidFill>
                  </a:rPr>
                  <a:t> </a:t>
                </a:r>
                <a:r>
                  <a:rPr lang="en-HK" altLang="zh-CN" sz="1800" dirty="0"/>
                  <a:t>of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HK" altLang="zh-CN" sz="1800" dirty="0"/>
                  <a:t> such that we prune those tuples in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HK" altLang="zh-CN" sz="1800" dirty="0"/>
                  <a:t> that </a:t>
                </a:r>
                <a:r>
                  <a:rPr lang="en-HK" altLang="zh-CN" sz="1800" b="1" dirty="0">
                    <a:solidFill>
                      <a:srgbClr val="FF0000"/>
                    </a:solidFill>
                  </a:rPr>
                  <a:t>cannot</a:t>
                </a:r>
                <a:r>
                  <a:rPr lang="en-HK" altLang="zh-CN" sz="1800" dirty="0"/>
                  <a:t> be in the top-k set (e.g., those dominated by at least k other data points, where tuple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1800" dirty="0"/>
                  <a:t> is said to dominate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1800" dirty="0"/>
                  <a:t> if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CN" sz="1800" dirty="0"/>
                  <a:t> for each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∈{1,…,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1800" dirty="0"/>
                  <a:t> and there exists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∈{1,…,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CN" sz="1800" dirty="0"/>
                  <a:t> such that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HK" altLang="zh-CN" sz="1800" dirty="0"/>
                  <a:t>).</a:t>
                </a:r>
                <a:endParaRPr lang="en-US" altLang="zh-CN" sz="1050" dirty="0"/>
              </a:p>
              <a:p>
                <a:pPr lvl="1"/>
                <a:endParaRPr lang="en-US" altLang="zh-CN" sz="2000" dirty="0"/>
              </a:p>
              <a:p>
                <a:pPr lvl="1"/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395E324-88E4-8B20-2429-AC0FA18AC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2049" y="2026179"/>
                <a:ext cx="7793037" cy="4129087"/>
              </a:xfrm>
              <a:blipFill>
                <a:blip r:embed="rId3"/>
                <a:stretch>
                  <a:fillRect l="-156" t="-1180" r="-62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8985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err="1"/>
              <a:t>FairTQ</a:t>
            </a:r>
            <a:r>
              <a:rPr lang="en-US" altLang="zh-CN" sz="3200" dirty="0"/>
              <a:t>-Exact: Hyperplane-based Approach to Enumerate all Top-k Sets</a:t>
            </a:r>
            <a:endParaRPr lang="zh-CN" altLang="en-US" sz="3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27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395E324-88E4-8B20-2429-AC0FA18AC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2049" y="2026179"/>
                <a:ext cx="7793037" cy="4129087"/>
              </a:xfrm>
            </p:spPr>
            <p:txBody>
              <a:bodyPr/>
              <a:lstStyle/>
              <a:p>
                <a:pPr lvl="1"/>
                <a:r>
                  <a:rPr lang="en-US" altLang="zh-CN" sz="1800" dirty="0"/>
                  <a:t>Then, we perform the following </a:t>
                </a:r>
                <a:r>
                  <a:rPr lang="en-US" altLang="zh-CN" sz="1800" b="1" dirty="0">
                    <a:solidFill>
                      <a:srgbClr val="FF0000"/>
                    </a:solidFill>
                  </a:rPr>
                  <a:t>refinement step</a:t>
                </a:r>
                <a:r>
                  <a:rPr lang="en-US" altLang="zh-CN" sz="1800" dirty="0"/>
                  <a:t>.</a:t>
                </a:r>
              </a:p>
              <a:p>
                <a:pPr lvl="2"/>
                <a:r>
                  <a:rPr lang="en-US" altLang="zh-CN" sz="1600" dirty="0"/>
                  <a:t>We first choose a tuple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sz="1600" dirty="0"/>
                  <a:t> from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1600" dirty="0"/>
                  <a:t> as the </a:t>
                </a:r>
                <a:r>
                  <a:rPr lang="en-US" altLang="zh-CN" sz="1600" b="1" dirty="0">
                    <a:solidFill>
                      <a:srgbClr val="FF0000"/>
                    </a:solidFill>
                  </a:rPr>
                  <a:t>anchor</a:t>
                </a:r>
              </a:p>
              <a:p>
                <a:pPr lvl="2"/>
                <a:r>
                  <a:rPr lang="en-US" altLang="zh-CN" sz="1600" dirty="0"/>
                  <a:t>We split the utility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altLang="zh-CN" sz="1600" dirty="0"/>
                  <a:t> using hyperplanes built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sz="1600" dirty="0"/>
                  <a:t> and some other tuples in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zh-CN" sz="1600" dirty="0"/>
              </a:p>
              <a:p>
                <a:pPr lvl="2"/>
                <a:r>
                  <a:rPr lang="en-US" altLang="zh-CN" sz="1600" dirty="0"/>
                  <a:t>For each sub-region after splitting, we could decide the domination relationship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sz="1600" dirty="0"/>
                  <a:t> and some other tuples in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6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CN" sz="1600" dirty="0"/>
                  <a:t>, and then we could determine a </a:t>
                </a:r>
                <a:r>
                  <a:rPr lang="en-US" altLang="zh-CN" sz="1600" b="1" dirty="0">
                    <a:solidFill>
                      <a:srgbClr val="FF0000"/>
                    </a:solidFill>
                  </a:rPr>
                  <a:t>top-k’ set</a:t>
                </a:r>
                <a:r>
                  <a:rPr lang="en-US" altLang="zh-CN" sz="1600" dirty="0"/>
                  <a:t> resulting from any utility vector in this sub-region</a:t>
                </a:r>
              </a:p>
              <a:p>
                <a:pPr lvl="3"/>
                <a:r>
                  <a:rPr lang="en-US" altLang="zh-CN" sz="1400" dirty="0"/>
                  <a:t>If k’ = k, we recognize it as “</a:t>
                </a:r>
                <a:r>
                  <a:rPr lang="en-US" altLang="zh-CN" sz="1400" b="1" dirty="0">
                    <a:solidFill>
                      <a:srgbClr val="FF0000"/>
                    </a:solidFill>
                  </a:rPr>
                  <a:t>equal-to region</a:t>
                </a:r>
                <a:r>
                  <a:rPr lang="en-US" altLang="zh-CN" sz="1400" dirty="0"/>
                  <a:t>” where we actually have determined the top-k set.</a:t>
                </a:r>
              </a:p>
              <a:p>
                <a:pPr lvl="3"/>
                <a:r>
                  <a:rPr lang="en-US" altLang="zh-CN" sz="1400" dirty="0"/>
                  <a:t>If k’ &gt; k or k’ &lt; k, we recognize it as “</a:t>
                </a:r>
                <a:r>
                  <a:rPr lang="en-US" altLang="zh-CN" sz="1400" b="1" dirty="0">
                    <a:solidFill>
                      <a:srgbClr val="FF0000"/>
                    </a:solidFill>
                  </a:rPr>
                  <a:t>greater-than region</a:t>
                </a:r>
                <a:r>
                  <a:rPr lang="en-US" altLang="zh-CN" sz="1400" dirty="0"/>
                  <a:t>” or “</a:t>
                </a:r>
                <a:r>
                  <a:rPr lang="en-US" altLang="zh-CN" sz="1400" b="1" dirty="0">
                    <a:solidFill>
                      <a:srgbClr val="FF0000"/>
                    </a:solidFill>
                  </a:rPr>
                  <a:t>less-than region</a:t>
                </a:r>
                <a:r>
                  <a:rPr lang="en-US" altLang="zh-CN" sz="1400" dirty="0"/>
                  <a:t>”, and then we process the above steps </a:t>
                </a:r>
                <a:r>
                  <a:rPr lang="en-US" altLang="zh-CN" sz="1400" b="1" dirty="0">
                    <a:solidFill>
                      <a:srgbClr val="FF0000"/>
                    </a:solidFill>
                  </a:rPr>
                  <a:t>recursively</a:t>
                </a:r>
                <a:r>
                  <a:rPr lang="en-US" altLang="zh-CN" sz="1400" dirty="0"/>
                  <a:t> for this region, until all the further sub-regions are equal-to regions (i.e., all top-k sets are determined)</a:t>
                </a:r>
              </a:p>
              <a:p>
                <a:pPr lvl="2"/>
                <a:endParaRPr lang="en-US" altLang="zh-CN" sz="1000" dirty="0"/>
              </a:p>
              <a:p>
                <a:pPr lvl="1"/>
                <a:endParaRPr lang="en-US" altLang="zh-CN" sz="2000" dirty="0"/>
              </a:p>
              <a:p>
                <a:pPr lvl="1"/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395E324-88E4-8B20-2429-AC0FA18AC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2049" y="2026179"/>
                <a:ext cx="7793037" cy="4129087"/>
              </a:xfrm>
              <a:blipFill>
                <a:blip r:embed="rId3"/>
                <a:stretch>
                  <a:fillRect t="-737" r="-861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832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13F724DB-4652-ED4F-9DB1-470185A1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altLang="zh-CN" sz="3200" dirty="0" err="1"/>
              <a:t>FairTQ</a:t>
            </a:r>
            <a:r>
              <a:rPr lang="en-US" altLang="zh-CN" sz="3200" dirty="0"/>
              <a:t>-Exact: Example of Hyperplane-based Approach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1AC8E98-A8D7-4060-A501-FDD4C877F87B}"/>
                  </a:ext>
                </a:extLst>
              </p:cNvPr>
              <p:cNvSpPr/>
              <p:nvPr/>
            </p:nvSpPr>
            <p:spPr>
              <a:xfrm>
                <a:off x="1444469" y="2074158"/>
                <a:ext cx="965851" cy="4884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Dataset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HK" sz="1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1AC8E98-A8D7-4060-A501-FDD4C877F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469" y="2074158"/>
                <a:ext cx="965851" cy="4884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DA42FE-33CA-87AA-963E-90C938967CE2}"/>
                  </a:ext>
                </a:extLst>
              </p:cNvPr>
              <p:cNvSpPr txBox="1"/>
              <p:nvPr/>
            </p:nvSpPr>
            <p:spPr>
              <a:xfrm>
                <a:off x="2334380" y="2162521"/>
                <a:ext cx="9658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14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sz="14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HK" sz="1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HK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DA42FE-33CA-87AA-963E-90C938967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380" y="2162521"/>
                <a:ext cx="965851" cy="307777"/>
              </a:xfrm>
              <a:prstGeom prst="rect">
                <a:avLst/>
              </a:prstGeom>
              <a:blipFill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8F10D5-E6CD-C818-5181-E8CFE39B99D7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1927395" y="2562654"/>
            <a:ext cx="3898" cy="35839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EC8D7C3-C73E-5B48-64C5-AC95F69A2D41}"/>
              </a:ext>
            </a:extLst>
          </p:cNvPr>
          <p:cNvSpPr txBox="1"/>
          <p:nvPr/>
        </p:nvSpPr>
        <p:spPr>
          <a:xfrm>
            <a:off x="1960707" y="2572575"/>
            <a:ext cx="1611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Filtering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136660-278C-4CDF-30F8-38ED66A735D4}"/>
                  </a:ext>
                </a:extLst>
              </p:cNvPr>
              <p:cNvSpPr/>
              <p:nvPr/>
            </p:nvSpPr>
            <p:spPr>
              <a:xfrm>
                <a:off x="1150590" y="2921050"/>
                <a:ext cx="1561405" cy="49397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A small subset of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HK" sz="1600" dirty="0"/>
                  <a:t>: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HK" sz="16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136660-278C-4CDF-30F8-38ED66A73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90" y="2921050"/>
                <a:ext cx="1561405" cy="4939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624CDC-C937-E09E-9396-266BC3AD013E}"/>
                  </a:ext>
                </a:extLst>
              </p:cNvPr>
              <p:cNvSpPr txBox="1"/>
              <p:nvPr/>
            </p:nvSpPr>
            <p:spPr>
              <a:xfrm>
                <a:off x="623509" y="2144836"/>
                <a:ext cx="864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HK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624CDC-C937-E09E-9396-266BC3AD0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9" y="2144836"/>
                <a:ext cx="86423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6F2EC4-FFE7-1A15-AD9C-131659B97BBC}"/>
                  </a:ext>
                </a:extLst>
              </p:cNvPr>
              <p:cNvSpPr txBox="1"/>
              <p:nvPr/>
            </p:nvSpPr>
            <p:spPr>
              <a:xfrm>
                <a:off x="2662938" y="2973034"/>
                <a:ext cx="12745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14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HK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HK" sz="1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HK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6F2EC4-FFE7-1A15-AD9C-131659B97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938" y="2973034"/>
                <a:ext cx="1274586" cy="307777"/>
              </a:xfrm>
              <a:prstGeom prst="rect">
                <a:avLst/>
              </a:prstGeom>
              <a:blipFill>
                <a:blip r:embed="rId7"/>
                <a:stretch>
                  <a:fillRect r="-3349" b="-1200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3948F2A-BDE2-ABAD-5A31-900F5A04CCD0}"/>
              </a:ext>
            </a:extLst>
          </p:cNvPr>
          <p:cNvCxnSpPr>
            <a:cxnSpLocks/>
            <a:stCxn id="10" idx="2"/>
            <a:endCxn id="41" idx="0"/>
          </p:cNvCxnSpPr>
          <p:nvPr/>
        </p:nvCxnSpPr>
        <p:spPr>
          <a:xfrm>
            <a:off x="1931293" y="3415026"/>
            <a:ext cx="8084" cy="38363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5A3150-ABFA-9B81-7819-CACAC6A9189B}"/>
              </a:ext>
            </a:extLst>
          </p:cNvPr>
          <p:cNvSpPr/>
          <p:nvPr/>
        </p:nvSpPr>
        <p:spPr>
          <a:xfrm>
            <a:off x="583099" y="3571973"/>
            <a:ext cx="8096472" cy="2758489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33C6F58-5976-E3F0-A9E3-0E76F8233AE7}"/>
              </a:ext>
            </a:extLst>
          </p:cNvPr>
          <p:cNvCxnSpPr>
            <a:cxnSpLocks/>
          </p:cNvCxnSpPr>
          <p:nvPr/>
        </p:nvCxnSpPr>
        <p:spPr>
          <a:xfrm flipV="1">
            <a:off x="1209606" y="4169462"/>
            <a:ext cx="0" cy="1933886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59D05EA-E2DB-8EF6-B035-3B1003A627E1}"/>
              </a:ext>
            </a:extLst>
          </p:cNvPr>
          <p:cNvCxnSpPr>
            <a:cxnSpLocks/>
          </p:cNvCxnSpPr>
          <p:nvPr/>
        </p:nvCxnSpPr>
        <p:spPr>
          <a:xfrm>
            <a:off x="1209606" y="6093741"/>
            <a:ext cx="197386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B4AA15E2-C584-EA2A-611F-BC3849797781}"/>
              </a:ext>
            </a:extLst>
          </p:cNvPr>
          <p:cNvSpPr/>
          <p:nvPr/>
        </p:nvSpPr>
        <p:spPr>
          <a:xfrm>
            <a:off x="1215324" y="4361067"/>
            <a:ext cx="1724565" cy="17269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409B7DA-0AFF-5FF1-D29C-EB96A7D5A114}"/>
              </a:ext>
            </a:extLst>
          </p:cNvPr>
          <p:cNvCxnSpPr>
            <a:cxnSpLocks/>
          </p:cNvCxnSpPr>
          <p:nvPr/>
        </p:nvCxnSpPr>
        <p:spPr>
          <a:xfrm flipH="1">
            <a:off x="1209606" y="5341468"/>
            <a:ext cx="986932" cy="6408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2262C4DD-02CF-6E8C-090F-934B0961D837}"/>
              </a:ext>
            </a:extLst>
          </p:cNvPr>
          <p:cNvSpPr/>
          <p:nvPr/>
        </p:nvSpPr>
        <p:spPr>
          <a:xfrm rot="14140679">
            <a:off x="1394925" y="5595462"/>
            <a:ext cx="219191" cy="11454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74A3183-0273-1F28-DC2D-159B10151A72}"/>
                  </a:ext>
                </a:extLst>
              </p:cNvPr>
              <p:cNvSpPr/>
              <p:nvPr/>
            </p:nvSpPr>
            <p:spPr>
              <a:xfrm>
                <a:off x="1337144" y="3798657"/>
                <a:ext cx="1204466" cy="3107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Anchor: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74A3183-0273-1F28-DC2D-159B10151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144" y="3798657"/>
                <a:ext cx="1204466" cy="3107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FC3E717C-11C7-096B-8838-B6DF461B07E9}"/>
              </a:ext>
            </a:extLst>
          </p:cNvPr>
          <p:cNvSpPr/>
          <p:nvPr/>
        </p:nvSpPr>
        <p:spPr bwMode="auto">
          <a:xfrm>
            <a:off x="4349675" y="2134292"/>
            <a:ext cx="3606875" cy="556815"/>
          </a:xfrm>
          <a:prstGeom prst="wedgeRoundRectCallout">
            <a:avLst>
              <a:gd name="adj1" fmla="val -59670"/>
              <a:gd name="adj2" fmla="val 11864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HK" sz="1400" dirty="0"/>
              <a:t>Others are pruned since each of them are </a:t>
            </a:r>
            <a:r>
              <a:rPr lang="en-HK" sz="1400" b="1" dirty="0">
                <a:solidFill>
                  <a:srgbClr val="FF0000"/>
                </a:solidFill>
              </a:rPr>
              <a:t>dominated by at least 3 data points</a:t>
            </a:r>
          </a:p>
        </p:txBody>
      </p:sp>
      <p:sp>
        <p:nvSpPr>
          <p:cNvPr id="54" name="灯片编号占位符 3">
            <a:extLst>
              <a:ext uri="{FF2B5EF4-FFF2-40B4-BE49-F238E27FC236}">
                <a16:creationId xmlns:a16="http://schemas.microsoft.com/office/drawing/2014/main" id="{01D64ED1-F1B1-4B29-C4E9-4404CBE6E9B1}"/>
              </a:ext>
            </a:extLst>
          </p:cNvPr>
          <p:cNvSpPr txBox="1">
            <a:spLocks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kumimoji="0" sz="1400" kern="1200">
                <a:solidFill>
                  <a:schemeClr val="tx1"/>
                </a:solidFill>
                <a:latin typeface="+mn-lt"/>
                <a:ea typeface="新細明體" panose="02020500000000000000" pitchFamily="18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32544A-08A4-4950-9A75-7A8D4E01F8B4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Speech Bubble: Rectangle with Corners Rounded 57">
                <a:extLst>
                  <a:ext uri="{FF2B5EF4-FFF2-40B4-BE49-F238E27FC236}">
                    <a16:creationId xmlns:a16="http://schemas.microsoft.com/office/drawing/2014/main" id="{4963B34B-106C-1D4B-6008-DEA081D256CF}"/>
                  </a:ext>
                </a:extLst>
              </p:cNvPr>
              <p:cNvSpPr/>
              <p:nvPr/>
            </p:nvSpPr>
            <p:spPr bwMode="auto">
              <a:xfrm>
                <a:off x="3183471" y="4839062"/>
                <a:ext cx="4939745" cy="530661"/>
              </a:xfrm>
              <a:prstGeom prst="wedgeRoundRectCallout">
                <a:avLst>
                  <a:gd name="adj1" fmla="val -60712"/>
                  <a:gd name="adj2" fmla="val 22695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HK" sz="1400" dirty="0"/>
                  <a:t>The </a:t>
                </a:r>
                <a:r>
                  <a:rPr lang="en-HK" sz="1400" b="1" dirty="0">
                    <a:solidFill>
                      <a:srgbClr val="FF0000"/>
                    </a:solidFill>
                  </a:rPr>
                  <a:t>hyperplane</a:t>
                </a:r>
                <a:r>
                  <a:rPr lang="en-HK" sz="1400" dirty="0"/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K" sz="1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HK" sz="1400" dirty="0"/>
                  <a:t>,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HK" sz="1400" dirty="0"/>
                  <a:t>, is geometrically the </a:t>
                </a:r>
                <a:r>
                  <a:rPr lang="en-US" sz="1400" dirty="0"/>
                  <a:t>perpendicular bisector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HK" sz="1400" dirty="0"/>
                  <a:t> </a:t>
                </a:r>
              </a:p>
            </p:txBody>
          </p:sp>
        </mc:Choice>
        <mc:Fallback xmlns="">
          <p:sp>
            <p:nvSpPr>
              <p:cNvPr id="58" name="Speech Bubble: Rectangle with Corners Rounded 57">
                <a:extLst>
                  <a:ext uri="{FF2B5EF4-FFF2-40B4-BE49-F238E27FC236}">
                    <a16:creationId xmlns:a16="http://schemas.microsoft.com/office/drawing/2014/main" id="{4963B34B-106C-1D4B-6008-DEA081D256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3471" y="4839062"/>
                <a:ext cx="4939745" cy="530661"/>
              </a:xfrm>
              <a:prstGeom prst="wedgeRoundRectCallout">
                <a:avLst>
                  <a:gd name="adj1" fmla="val -60712"/>
                  <a:gd name="adj2" fmla="val 22695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Speech Bubble: Rectangle with Corners Rounded 58">
                <a:extLst>
                  <a:ext uri="{FF2B5EF4-FFF2-40B4-BE49-F238E27FC236}">
                    <a16:creationId xmlns:a16="http://schemas.microsoft.com/office/drawing/2014/main" id="{B06AFE96-B353-A800-D938-13B3AA059792}"/>
                  </a:ext>
                </a:extLst>
              </p:cNvPr>
              <p:cNvSpPr/>
              <p:nvPr/>
            </p:nvSpPr>
            <p:spPr bwMode="auto">
              <a:xfrm>
                <a:off x="2434126" y="4191670"/>
                <a:ext cx="4395697" cy="530661"/>
              </a:xfrm>
              <a:prstGeom prst="wedgeRoundRectCallout">
                <a:avLst>
                  <a:gd name="adj1" fmla="val -71509"/>
                  <a:gd name="adj2" fmla="val 66651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HK" sz="1400" dirty="0"/>
                  <a:t>The sub-region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HK" sz="1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sz="1400" dirty="0">
                    <a:solidFill>
                      <a:schemeClr val="tx1"/>
                    </a:solidFill>
                  </a:rPr>
                  <a:t>, denoting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HK" sz="1400" dirty="0">
                    <a:solidFill>
                      <a:srgbClr val="FF0000"/>
                    </a:solidFill>
                  </a:rPr>
                  <a:t> </a:t>
                </a:r>
                <a:r>
                  <a:rPr lang="en-HK" sz="1400" dirty="0"/>
                  <a:t>for short (indicated by a </a:t>
                </a:r>
                <a:r>
                  <a:rPr lang="en-HK" sz="1400" b="1" dirty="0">
                    <a:solidFill>
                      <a:srgbClr val="FF0000"/>
                    </a:solidFill>
                  </a:rPr>
                  <a:t>black arrow</a:t>
                </a:r>
                <a:r>
                  <a:rPr lang="en-HK" sz="1400" dirty="0"/>
                  <a:t>)</a:t>
                </a:r>
              </a:p>
            </p:txBody>
          </p:sp>
        </mc:Choice>
        <mc:Fallback xmlns="">
          <p:sp>
            <p:nvSpPr>
              <p:cNvPr id="59" name="Speech Bubble: Rectangle with Corners Rounded 58">
                <a:extLst>
                  <a:ext uri="{FF2B5EF4-FFF2-40B4-BE49-F238E27FC236}">
                    <a16:creationId xmlns:a16="http://schemas.microsoft.com/office/drawing/2014/main" id="{B06AFE96-B353-A800-D938-13B3AA059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4126" y="4191670"/>
                <a:ext cx="4395697" cy="530661"/>
              </a:xfrm>
              <a:prstGeom prst="wedgeRoundRectCallout">
                <a:avLst>
                  <a:gd name="adj1" fmla="val -71509"/>
                  <a:gd name="adj2" fmla="val 66651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Speech Bubble: Rectangle with Corners Rounded 59">
                <a:extLst>
                  <a:ext uri="{FF2B5EF4-FFF2-40B4-BE49-F238E27FC236}">
                    <a16:creationId xmlns:a16="http://schemas.microsoft.com/office/drawing/2014/main" id="{8DA83127-5B56-BDD2-030A-2BA62AEA1EC6}"/>
                  </a:ext>
                </a:extLst>
              </p:cNvPr>
              <p:cNvSpPr/>
              <p:nvPr/>
            </p:nvSpPr>
            <p:spPr bwMode="auto">
              <a:xfrm>
                <a:off x="3555831" y="5510210"/>
                <a:ext cx="3219216" cy="530661"/>
              </a:xfrm>
              <a:prstGeom prst="wedgeRoundRectCallout">
                <a:avLst>
                  <a:gd name="adj1" fmla="val -78794"/>
                  <a:gd name="adj2" fmla="val 24589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HK" sz="1400" dirty="0"/>
                  <a:t>The sub-region where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HK" sz="1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HK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HK" sz="1400" dirty="0">
                    <a:solidFill>
                      <a:schemeClr val="tx1"/>
                    </a:solidFill>
                  </a:rPr>
                  <a:t>, denoting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HK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HK" sz="1400" dirty="0">
                    <a:solidFill>
                      <a:srgbClr val="0000FF"/>
                    </a:solidFill>
                  </a:rPr>
                  <a:t> </a:t>
                </a:r>
                <a:r>
                  <a:rPr lang="en-HK" sz="1400" dirty="0"/>
                  <a:t>for short</a:t>
                </a:r>
              </a:p>
            </p:txBody>
          </p:sp>
        </mc:Choice>
        <mc:Fallback xmlns="">
          <p:sp>
            <p:nvSpPr>
              <p:cNvPr id="60" name="Speech Bubble: Rectangle with Corners Rounded 59">
                <a:extLst>
                  <a:ext uri="{FF2B5EF4-FFF2-40B4-BE49-F238E27FC236}">
                    <a16:creationId xmlns:a16="http://schemas.microsoft.com/office/drawing/2014/main" id="{8DA83127-5B56-BDD2-030A-2BA62AEA1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5831" y="5510210"/>
                <a:ext cx="3219216" cy="530661"/>
              </a:xfrm>
              <a:prstGeom prst="wedgeRoundRectCallout">
                <a:avLst>
                  <a:gd name="adj1" fmla="val -78794"/>
                  <a:gd name="adj2" fmla="val 24589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D6F3180-840A-54CB-924B-06C45F2A4133}"/>
              </a:ext>
            </a:extLst>
          </p:cNvPr>
          <p:cNvSpPr txBox="1"/>
          <p:nvPr/>
        </p:nvSpPr>
        <p:spPr>
          <a:xfrm>
            <a:off x="3584502" y="6346373"/>
            <a:ext cx="1974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Refinement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22D7722-5EA3-5E85-54A3-E8E9A8C34633}"/>
                  </a:ext>
                </a:extLst>
              </p:cNvPr>
              <p:cNvSpPr txBox="1"/>
              <p:nvPr/>
            </p:nvSpPr>
            <p:spPr>
              <a:xfrm>
                <a:off x="2180040" y="5200928"/>
                <a:ext cx="577187" cy="349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lang="en-HK" sz="16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22D7722-5EA3-5E85-54A3-E8E9A8C34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040" y="5200928"/>
                <a:ext cx="577187" cy="3493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85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31" grpId="0" animBg="1"/>
      <p:bldP spid="38" grpId="0" animBg="1"/>
      <p:bldP spid="41" grpId="0" animBg="1"/>
      <p:bldP spid="53" grpId="0" animBg="1"/>
      <p:bldP spid="58" grpId="0" animBg="1"/>
      <p:bldP spid="59" grpId="0" animBg="1"/>
      <p:bldP spid="60" grpId="0" animBg="1"/>
      <p:bldP spid="64" grpId="0"/>
      <p:bldP spid="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13F724DB-4652-ED4F-9DB1-470185A16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altLang="zh-CN" sz="3200" dirty="0" err="1"/>
              <a:t>FairTQ</a:t>
            </a:r>
            <a:r>
              <a:rPr lang="en-US" altLang="zh-CN" sz="3200" dirty="0"/>
              <a:t>-Exact: Example of Hyperplane-based Approach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1AC8E98-A8D7-4060-A501-FDD4C877F87B}"/>
                  </a:ext>
                </a:extLst>
              </p:cNvPr>
              <p:cNvSpPr/>
              <p:nvPr/>
            </p:nvSpPr>
            <p:spPr>
              <a:xfrm>
                <a:off x="1444469" y="2074158"/>
                <a:ext cx="965851" cy="488496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Dataset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HK" sz="1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1AC8E98-A8D7-4060-A501-FDD4C877F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469" y="2074158"/>
                <a:ext cx="965851" cy="4884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DA42FE-33CA-87AA-963E-90C938967CE2}"/>
                  </a:ext>
                </a:extLst>
              </p:cNvPr>
              <p:cNvSpPr txBox="1"/>
              <p:nvPr/>
            </p:nvSpPr>
            <p:spPr>
              <a:xfrm>
                <a:off x="2334380" y="2162521"/>
                <a:ext cx="96585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14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sz="1400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HK" sz="1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HK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DA42FE-33CA-87AA-963E-90C938967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380" y="2162521"/>
                <a:ext cx="965851" cy="307777"/>
              </a:xfrm>
              <a:prstGeom prst="rect">
                <a:avLst/>
              </a:prstGeom>
              <a:blipFill>
                <a:blip r:embed="rId4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8F10D5-E6CD-C818-5181-E8CFE39B99D7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1927395" y="2562654"/>
            <a:ext cx="3898" cy="358396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EC8D7C3-C73E-5B48-64C5-AC95F69A2D41}"/>
              </a:ext>
            </a:extLst>
          </p:cNvPr>
          <p:cNvSpPr txBox="1"/>
          <p:nvPr/>
        </p:nvSpPr>
        <p:spPr>
          <a:xfrm>
            <a:off x="1960707" y="2572575"/>
            <a:ext cx="16117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Filtering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136660-278C-4CDF-30F8-38ED66A735D4}"/>
                  </a:ext>
                </a:extLst>
              </p:cNvPr>
              <p:cNvSpPr/>
              <p:nvPr/>
            </p:nvSpPr>
            <p:spPr>
              <a:xfrm>
                <a:off x="1150590" y="2921050"/>
                <a:ext cx="1561405" cy="49397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A small subset of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HK" sz="1600" dirty="0"/>
                  <a:t>: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HK" sz="16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136660-278C-4CDF-30F8-38ED66A73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90" y="2921050"/>
                <a:ext cx="1561405" cy="4939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624CDC-C937-E09E-9396-266BC3AD013E}"/>
                  </a:ext>
                </a:extLst>
              </p:cNvPr>
              <p:cNvSpPr txBox="1"/>
              <p:nvPr/>
            </p:nvSpPr>
            <p:spPr>
              <a:xfrm>
                <a:off x="623509" y="2144836"/>
                <a:ext cx="864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HK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8624CDC-C937-E09E-9396-266BC3AD0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09" y="2144836"/>
                <a:ext cx="864232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6F2EC4-FFE7-1A15-AD9C-131659B97BBC}"/>
                  </a:ext>
                </a:extLst>
              </p:cNvPr>
              <p:cNvSpPr txBox="1"/>
              <p:nvPr/>
            </p:nvSpPr>
            <p:spPr>
              <a:xfrm>
                <a:off x="2662938" y="2973034"/>
                <a:ext cx="127458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HK" sz="14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HK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HK" sz="1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HK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16F2EC4-FFE7-1A15-AD9C-131659B97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938" y="2973034"/>
                <a:ext cx="1274586" cy="307777"/>
              </a:xfrm>
              <a:prstGeom prst="rect">
                <a:avLst/>
              </a:prstGeom>
              <a:blipFill>
                <a:blip r:embed="rId7"/>
                <a:stretch>
                  <a:fillRect r="-3349" b="-1200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3948F2A-BDE2-ABAD-5A31-900F5A04CCD0}"/>
              </a:ext>
            </a:extLst>
          </p:cNvPr>
          <p:cNvCxnSpPr>
            <a:cxnSpLocks/>
            <a:stCxn id="10" idx="2"/>
            <a:endCxn id="41" idx="0"/>
          </p:cNvCxnSpPr>
          <p:nvPr/>
        </p:nvCxnSpPr>
        <p:spPr>
          <a:xfrm>
            <a:off x="1931293" y="3415026"/>
            <a:ext cx="8084" cy="383631"/>
          </a:xfrm>
          <a:prstGeom prst="straightConnector1">
            <a:avLst/>
          </a:prstGeom>
          <a:ln w="5715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5A3150-ABFA-9B81-7819-CACAC6A9189B}"/>
              </a:ext>
            </a:extLst>
          </p:cNvPr>
          <p:cNvSpPr/>
          <p:nvPr/>
        </p:nvSpPr>
        <p:spPr>
          <a:xfrm>
            <a:off x="583099" y="3571973"/>
            <a:ext cx="8096472" cy="2758489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45A2368-EAE7-7F47-D6F3-DBB88BEBCFF4}"/>
                  </a:ext>
                </a:extLst>
              </p:cNvPr>
              <p:cNvSpPr txBox="1"/>
              <p:nvPr/>
            </p:nvSpPr>
            <p:spPr>
              <a:xfrm>
                <a:off x="2180040" y="5200928"/>
                <a:ext cx="577187" cy="349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lang="en-HK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45A2368-EAE7-7F47-D6F3-DBB88BEBC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040" y="5200928"/>
                <a:ext cx="577187" cy="3493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33C6F58-5976-E3F0-A9E3-0E76F8233AE7}"/>
              </a:ext>
            </a:extLst>
          </p:cNvPr>
          <p:cNvCxnSpPr>
            <a:cxnSpLocks/>
          </p:cNvCxnSpPr>
          <p:nvPr/>
        </p:nvCxnSpPr>
        <p:spPr>
          <a:xfrm flipV="1">
            <a:off x="1209606" y="4169462"/>
            <a:ext cx="0" cy="1933886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59D05EA-E2DB-8EF6-B035-3B1003A627E1}"/>
              </a:ext>
            </a:extLst>
          </p:cNvPr>
          <p:cNvCxnSpPr>
            <a:cxnSpLocks/>
          </p:cNvCxnSpPr>
          <p:nvPr/>
        </p:nvCxnSpPr>
        <p:spPr>
          <a:xfrm>
            <a:off x="1209606" y="6093741"/>
            <a:ext cx="197386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B4AA15E2-C584-EA2A-611F-BC3849797781}"/>
              </a:ext>
            </a:extLst>
          </p:cNvPr>
          <p:cNvSpPr/>
          <p:nvPr/>
        </p:nvSpPr>
        <p:spPr>
          <a:xfrm>
            <a:off x="1215324" y="4361067"/>
            <a:ext cx="1724565" cy="1726955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409B7DA-0AFF-5FF1-D29C-EB96A7D5A114}"/>
              </a:ext>
            </a:extLst>
          </p:cNvPr>
          <p:cNvCxnSpPr>
            <a:cxnSpLocks/>
          </p:cNvCxnSpPr>
          <p:nvPr/>
        </p:nvCxnSpPr>
        <p:spPr>
          <a:xfrm flipH="1">
            <a:off x="1209606" y="5341468"/>
            <a:ext cx="986932" cy="64086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2262C4DD-02CF-6E8C-090F-934B0961D837}"/>
              </a:ext>
            </a:extLst>
          </p:cNvPr>
          <p:cNvSpPr/>
          <p:nvPr/>
        </p:nvSpPr>
        <p:spPr>
          <a:xfrm rot="14140679">
            <a:off x="1394925" y="5595462"/>
            <a:ext cx="219191" cy="11454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74A3183-0273-1F28-DC2D-159B10151A72}"/>
                  </a:ext>
                </a:extLst>
              </p:cNvPr>
              <p:cNvSpPr/>
              <p:nvPr/>
            </p:nvSpPr>
            <p:spPr>
              <a:xfrm>
                <a:off x="1337144" y="3798657"/>
                <a:ext cx="1204466" cy="3107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Anchor: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74A3183-0273-1F28-DC2D-159B10151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144" y="3798657"/>
                <a:ext cx="1204466" cy="3107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灯片编号占位符 3">
            <a:extLst>
              <a:ext uri="{FF2B5EF4-FFF2-40B4-BE49-F238E27FC236}">
                <a16:creationId xmlns:a16="http://schemas.microsoft.com/office/drawing/2014/main" id="{01D64ED1-F1B1-4B29-C4E9-4404CBE6E9B1}"/>
              </a:ext>
            </a:extLst>
          </p:cNvPr>
          <p:cNvSpPr txBox="1">
            <a:spLocks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r" defTabSz="914400" rtl="0" eaLnBrk="1" latinLnBrk="0" hangingPunct="1">
              <a:defRPr kumimoji="0" sz="1400" kern="1200">
                <a:solidFill>
                  <a:schemeClr val="tx1"/>
                </a:solidFill>
                <a:latin typeface="+mn-lt"/>
                <a:ea typeface="新細明體" panose="02020500000000000000" pitchFamily="18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32544A-08A4-4950-9A75-7A8D4E01F8B4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6F3180-840A-54CB-924B-06C45F2A4133}"/>
              </a:ext>
            </a:extLst>
          </p:cNvPr>
          <p:cNvSpPr txBox="1"/>
          <p:nvPr/>
        </p:nvSpPr>
        <p:spPr>
          <a:xfrm>
            <a:off x="3584502" y="6346373"/>
            <a:ext cx="1974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Refinement Step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B552ADF-2444-F9F7-133A-A0E4E5ED091F}"/>
              </a:ext>
            </a:extLst>
          </p:cNvPr>
          <p:cNvCxnSpPr>
            <a:cxnSpLocks/>
          </p:cNvCxnSpPr>
          <p:nvPr/>
        </p:nvCxnSpPr>
        <p:spPr>
          <a:xfrm flipH="1">
            <a:off x="1209606" y="4976813"/>
            <a:ext cx="629195" cy="6643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E88201-0922-4DB2-B604-7F70464A140B}"/>
              </a:ext>
            </a:extLst>
          </p:cNvPr>
          <p:cNvCxnSpPr>
            <a:cxnSpLocks/>
          </p:cNvCxnSpPr>
          <p:nvPr/>
        </p:nvCxnSpPr>
        <p:spPr>
          <a:xfrm flipH="1">
            <a:off x="1209606" y="4745831"/>
            <a:ext cx="386308" cy="2309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658276-9FAC-7899-65A3-7C0E63F420C2}"/>
              </a:ext>
            </a:extLst>
          </p:cNvPr>
          <p:cNvCxnSpPr>
            <a:cxnSpLocks/>
          </p:cNvCxnSpPr>
          <p:nvPr/>
        </p:nvCxnSpPr>
        <p:spPr>
          <a:xfrm flipH="1">
            <a:off x="1395425" y="5793581"/>
            <a:ext cx="1250620" cy="30976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5D3DFFF3-EF5E-20BE-A04F-5F084A52C558}"/>
              </a:ext>
            </a:extLst>
          </p:cNvPr>
          <p:cNvSpPr/>
          <p:nvPr/>
        </p:nvSpPr>
        <p:spPr>
          <a:xfrm rot="15285423">
            <a:off x="1534996" y="5848385"/>
            <a:ext cx="219191" cy="11454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DB300B5E-3152-4E16-EAA1-77F32635CD4A}"/>
              </a:ext>
            </a:extLst>
          </p:cNvPr>
          <p:cNvSpPr/>
          <p:nvPr/>
        </p:nvSpPr>
        <p:spPr>
          <a:xfrm rot="13373310">
            <a:off x="1247623" y="5230535"/>
            <a:ext cx="219191" cy="11454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ECBD6B8-9BB5-26EF-A8FF-4265B336905B}"/>
              </a:ext>
            </a:extLst>
          </p:cNvPr>
          <p:cNvSpPr/>
          <p:nvPr/>
        </p:nvSpPr>
        <p:spPr>
          <a:xfrm rot="14368866">
            <a:off x="1239114" y="4681494"/>
            <a:ext cx="219191" cy="11454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AAC8F2-A2F5-FBB8-0C51-2BE3B9E8C2F6}"/>
                  </a:ext>
                </a:extLst>
              </p:cNvPr>
              <p:cNvSpPr txBox="1"/>
              <p:nvPr/>
            </p:nvSpPr>
            <p:spPr>
              <a:xfrm>
                <a:off x="1517904" y="4507328"/>
                <a:ext cx="577187" cy="349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HK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CAAC8F2-A2F5-FBB8-0C51-2BE3B9E8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904" y="4507328"/>
                <a:ext cx="577187" cy="34932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FDB78A-101B-52B7-DD71-14D6755B8569}"/>
                  </a:ext>
                </a:extLst>
              </p:cNvPr>
              <p:cNvSpPr txBox="1"/>
              <p:nvPr/>
            </p:nvSpPr>
            <p:spPr>
              <a:xfrm>
                <a:off x="1791767" y="4793130"/>
                <a:ext cx="577187" cy="349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HK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FDB78A-101B-52B7-DD71-14D6755B8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767" y="4793130"/>
                <a:ext cx="577187" cy="3493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35DEE2-B9C7-CB21-0129-04E873A5F9DC}"/>
                  </a:ext>
                </a:extLst>
              </p:cNvPr>
              <p:cNvSpPr txBox="1"/>
              <p:nvPr/>
            </p:nvSpPr>
            <p:spPr>
              <a:xfrm>
                <a:off x="2606284" y="5584589"/>
                <a:ext cx="577187" cy="349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HK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HK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HK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935DEE2-B9C7-CB21-0129-04E873A5F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284" y="5584589"/>
                <a:ext cx="577187" cy="34932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Rectangle with Corners Rounded 29">
                <a:extLst>
                  <a:ext uri="{FF2B5EF4-FFF2-40B4-BE49-F238E27FC236}">
                    <a16:creationId xmlns:a16="http://schemas.microsoft.com/office/drawing/2014/main" id="{63008450-5C1D-C624-6725-7DF982B69F68}"/>
                  </a:ext>
                </a:extLst>
              </p:cNvPr>
              <p:cNvSpPr/>
              <p:nvPr/>
            </p:nvSpPr>
            <p:spPr bwMode="auto">
              <a:xfrm>
                <a:off x="1806497" y="4230120"/>
                <a:ext cx="1328129" cy="299679"/>
              </a:xfrm>
              <a:prstGeom prst="wedgeRoundRectCallout">
                <a:avLst>
                  <a:gd name="adj1" fmla="val -87354"/>
                  <a:gd name="adj2" fmla="val 47984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HK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Speech Bubble: Rectangle with Corners Rounded 29">
                <a:extLst>
                  <a:ext uri="{FF2B5EF4-FFF2-40B4-BE49-F238E27FC236}">
                    <a16:creationId xmlns:a16="http://schemas.microsoft.com/office/drawing/2014/main" id="{63008450-5C1D-C624-6725-7DF982B69F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6497" y="4230120"/>
                <a:ext cx="1328129" cy="299679"/>
              </a:xfrm>
              <a:prstGeom prst="wedgeRoundRectCallout">
                <a:avLst>
                  <a:gd name="adj1" fmla="val -87354"/>
                  <a:gd name="adj2" fmla="val 47984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Speech Bubble: Rectangle with Corners Rounded 36">
                <a:extLst>
                  <a:ext uri="{FF2B5EF4-FFF2-40B4-BE49-F238E27FC236}">
                    <a16:creationId xmlns:a16="http://schemas.microsoft.com/office/drawing/2014/main" id="{A037B39B-AB49-D230-45EB-0A408662E62A}"/>
                  </a:ext>
                </a:extLst>
              </p:cNvPr>
              <p:cNvSpPr/>
              <p:nvPr/>
            </p:nvSpPr>
            <p:spPr bwMode="auto">
              <a:xfrm>
                <a:off x="2125234" y="4602032"/>
                <a:ext cx="1447267" cy="299679"/>
              </a:xfrm>
              <a:prstGeom prst="wedgeRoundRectCallout">
                <a:avLst>
                  <a:gd name="adj1" fmla="val -81482"/>
                  <a:gd name="adj2" fmla="val 45440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HK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Speech Bubble: Rectangle with Corners Rounded 36">
                <a:extLst>
                  <a:ext uri="{FF2B5EF4-FFF2-40B4-BE49-F238E27FC236}">
                    <a16:creationId xmlns:a16="http://schemas.microsoft.com/office/drawing/2014/main" id="{A037B39B-AB49-D230-45EB-0A408662E6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5234" y="4602032"/>
                <a:ext cx="1447267" cy="299679"/>
              </a:xfrm>
              <a:prstGeom prst="wedgeRoundRectCallout">
                <a:avLst>
                  <a:gd name="adj1" fmla="val -81482"/>
                  <a:gd name="adj2" fmla="val 45440"/>
                  <a:gd name="adj3" fmla="val 16667"/>
                </a:avLst>
              </a:prstGeom>
              <a:blipFill>
                <a:blip r:embed="rId1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Speech Bubble: Rectangle with Corners Rounded 38">
                <a:extLst>
                  <a:ext uri="{FF2B5EF4-FFF2-40B4-BE49-F238E27FC236}">
                    <a16:creationId xmlns:a16="http://schemas.microsoft.com/office/drawing/2014/main" id="{333C1940-BB45-3064-FE0A-D5834ACD8460}"/>
                  </a:ext>
                </a:extLst>
              </p:cNvPr>
              <p:cNvSpPr/>
              <p:nvPr/>
            </p:nvSpPr>
            <p:spPr bwMode="auto">
              <a:xfrm>
                <a:off x="2368954" y="4971176"/>
                <a:ext cx="1380447" cy="299679"/>
              </a:xfrm>
              <a:prstGeom prst="wedgeRoundRectCallout">
                <a:avLst>
                  <a:gd name="adj1" fmla="val -78990"/>
                  <a:gd name="adj2" fmla="val 41627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HK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Speech Bubble: Rectangle with Corners Rounded 38">
                <a:extLst>
                  <a:ext uri="{FF2B5EF4-FFF2-40B4-BE49-F238E27FC236}">
                    <a16:creationId xmlns:a16="http://schemas.microsoft.com/office/drawing/2014/main" id="{333C1940-BB45-3064-FE0A-D5834ACD84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8954" y="4971176"/>
                <a:ext cx="1380447" cy="299679"/>
              </a:xfrm>
              <a:prstGeom prst="wedgeRoundRectCallout">
                <a:avLst>
                  <a:gd name="adj1" fmla="val -78990"/>
                  <a:gd name="adj2" fmla="val 41627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Speech Bubble: Rectangle with Corners Rounded 39">
                <a:extLst>
                  <a:ext uri="{FF2B5EF4-FFF2-40B4-BE49-F238E27FC236}">
                    <a16:creationId xmlns:a16="http://schemas.microsoft.com/office/drawing/2014/main" id="{6087D099-E68A-4E3A-2CEE-8983862C8829}"/>
                  </a:ext>
                </a:extLst>
              </p:cNvPr>
              <p:cNvSpPr/>
              <p:nvPr/>
            </p:nvSpPr>
            <p:spPr bwMode="auto">
              <a:xfrm>
                <a:off x="2679716" y="5355351"/>
                <a:ext cx="1380447" cy="299679"/>
              </a:xfrm>
              <a:prstGeom prst="wedgeRoundRectCallout">
                <a:avLst>
                  <a:gd name="adj1" fmla="val -69639"/>
                  <a:gd name="adj2" fmla="val 46712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HK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Speech Bubble: Rectangle with Corners Rounded 39">
                <a:extLst>
                  <a:ext uri="{FF2B5EF4-FFF2-40B4-BE49-F238E27FC236}">
                    <a16:creationId xmlns:a16="http://schemas.microsoft.com/office/drawing/2014/main" id="{6087D099-E68A-4E3A-2CEE-8983862C88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9716" y="5355351"/>
                <a:ext cx="1380447" cy="299679"/>
              </a:xfrm>
              <a:prstGeom prst="wedgeRoundRectCallout">
                <a:avLst>
                  <a:gd name="adj1" fmla="val -69639"/>
                  <a:gd name="adj2" fmla="val 46712"/>
                  <a:gd name="adj3" fmla="val 16667"/>
                </a:avLst>
              </a:prstGeom>
              <a:blipFill>
                <a:blip r:embed="rId1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Speech Bubble: Rectangle with Corners Rounded 41">
                <a:extLst>
                  <a:ext uri="{FF2B5EF4-FFF2-40B4-BE49-F238E27FC236}">
                    <a16:creationId xmlns:a16="http://schemas.microsoft.com/office/drawing/2014/main" id="{8D0A40C0-AC84-1477-BDDA-049DCDD57899}"/>
                  </a:ext>
                </a:extLst>
              </p:cNvPr>
              <p:cNvSpPr/>
              <p:nvPr/>
            </p:nvSpPr>
            <p:spPr bwMode="auto">
              <a:xfrm>
                <a:off x="3071392" y="5744208"/>
                <a:ext cx="1380447" cy="299679"/>
              </a:xfrm>
              <a:prstGeom prst="wedgeRoundRectCallout">
                <a:avLst>
                  <a:gd name="adj1" fmla="val -73485"/>
                  <a:gd name="adj2" fmla="val 34635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200" i="1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HK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Speech Bubble: Rectangle with Corners Rounded 41">
                <a:extLst>
                  <a:ext uri="{FF2B5EF4-FFF2-40B4-BE49-F238E27FC236}">
                    <a16:creationId xmlns:a16="http://schemas.microsoft.com/office/drawing/2014/main" id="{8D0A40C0-AC84-1477-BDDA-049DCDD578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1392" y="5744208"/>
                <a:ext cx="1380447" cy="299679"/>
              </a:xfrm>
              <a:prstGeom prst="wedgeRoundRectCallout">
                <a:avLst>
                  <a:gd name="adj1" fmla="val -73485"/>
                  <a:gd name="adj2" fmla="val 34635"/>
                  <a:gd name="adj3" fmla="val 16667"/>
                </a:avLst>
              </a:prstGeom>
              <a:blipFill>
                <a:blip r:embed="rId1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99737A2-EE6E-112B-FBA9-9E047B967B54}"/>
                  </a:ext>
                </a:extLst>
              </p:cNvPr>
              <p:cNvSpPr/>
              <p:nvPr/>
            </p:nvSpPr>
            <p:spPr bwMode="auto">
              <a:xfrm>
                <a:off x="2780225" y="3649934"/>
                <a:ext cx="5214425" cy="498380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HK" sz="1400" dirty="0"/>
                  <a:t>We insert a hyperplane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HK" sz="1400" dirty="0"/>
                  <a:t>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400" dirty="0"/>
                  <a:t> from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 dirty="0"/>
                  <a:t> (which is </a:t>
                </a:r>
                <a:r>
                  <a:rPr lang="en-US" sz="1400" b="1" dirty="0">
                    <a:solidFill>
                      <a:srgbClr val="FF0000"/>
                    </a:solidFill>
                  </a:rPr>
                  <a:t>not</a:t>
                </a:r>
                <a:r>
                  <a:rPr lang="en-US" sz="1400" dirty="0"/>
                  <a:t> dominated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 or does </a:t>
                </a:r>
                <a:r>
                  <a:rPr lang="en-US" sz="1400" b="1" dirty="0">
                    <a:solidFill>
                      <a:srgbClr val="FF0000"/>
                    </a:solidFill>
                  </a:rPr>
                  <a:t>not</a:t>
                </a:r>
                <a:r>
                  <a:rPr lang="en-US" sz="1400" dirty="0"/>
                  <a:t> dominate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) </a:t>
                </a:r>
                <a:endParaRPr lang="en-HK" sz="1400" dirty="0"/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99737A2-EE6E-112B-FBA9-9E047B967B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0225" y="3649934"/>
                <a:ext cx="5214425" cy="49838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673ACB4-7E8B-E1B6-6349-5688515330B4}"/>
                  </a:ext>
                </a:extLst>
              </p:cNvPr>
              <p:cNvSpPr txBox="1"/>
              <p:nvPr/>
            </p:nvSpPr>
            <p:spPr>
              <a:xfrm>
                <a:off x="4697215" y="4223915"/>
                <a:ext cx="11258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1400" b="0" dirty="0"/>
                  <a:t>Top-k’: </a:t>
                </a:r>
                <a14:m>
                  <m:oMath xmlns:m="http://schemas.openxmlformats.org/officeDocument/2006/math">
                    <m:r>
                      <a:rPr lang="en-HK" sz="1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HK" sz="1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HK" sz="1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673ACB4-7E8B-E1B6-6349-568851533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215" y="4223915"/>
                <a:ext cx="1125834" cy="307777"/>
              </a:xfrm>
              <a:prstGeom prst="rect">
                <a:avLst/>
              </a:prstGeom>
              <a:blipFill>
                <a:blip r:embed="rId19"/>
                <a:stretch>
                  <a:fillRect l="-1630" t="-4000" b="-2000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8828115-61C0-D523-8A36-889D6B86A1FB}"/>
                  </a:ext>
                </a:extLst>
              </p:cNvPr>
              <p:cNvSpPr txBox="1"/>
              <p:nvPr/>
            </p:nvSpPr>
            <p:spPr>
              <a:xfrm>
                <a:off x="4671781" y="4593934"/>
                <a:ext cx="13160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1400" b="0" dirty="0"/>
                  <a:t>Top-k’: </a:t>
                </a:r>
                <a14:m>
                  <m:oMath xmlns:m="http://schemas.openxmlformats.org/officeDocument/2006/math">
                    <m:r>
                      <a:rPr lang="en-HK" sz="1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HK" sz="1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HK" sz="1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8828115-61C0-D523-8A36-889D6B86A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781" y="4593934"/>
                <a:ext cx="1316087" cy="307777"/>
              </a:xfrm>
              <a:prstGeom prst="rect">
                <a:avLst/>
              </a:prstGeom>
              <a:blipFill>
                <a:blip r:embed="rId20"/>
                <a:stretch>
                  <a:fillRect l="-1389" t="-4000" b="-2000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C2A558B-D585-215C-729A-90D17DD1BD27}"/>
                  </a:ext>
                </a:extLst>
              </p:cNvPr>
              <p:cNvSpPr txBox="1"/>
              <p:nvPr/>
            </p:nvSpPr>
            <p:spPr>
              <a:xfrm>
                <a:off x="4676204" y="4970627"/>
                <a:ext cx="15382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1400" b="0" dirty="0"/>
                  <a:t>Top-k’: </a:t>
                </a:r>
                <a14:m>
                  <m:oMath xmlns:m="http://schemas.openxmlformats.org/officeDocument/2006/math">
                    <m:r>
                      <a:rPr lang="en-HK" sz="1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HK" sz="1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HK" sz="1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C2A558B-D585-215C-729A-90D17DD1B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204" y="4970627"/>
                <a:ext cx="1538282" cy="307777"/>
              </a:xfrm>
              <a:prstGeom prst="rect">
                <a:avLst/>
              </a:prstGeom>
              <a:blipFill>
                <a:blip r:embed="rId21"/>
                <a:stretch>
                  <a:fillRect l="-1190" t="-1961" b="-1960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18E0961-6974-7E3D-5B2D-8DD7D3244B6F}"/>
                  </a:ext>
                </a:extLst>
              </p:cNvPr>
              <p:cNvSpPr txBox="1"/>
              <p:nvPr/>
            </p:nvSpPr>
            <p:spPr>
              <a:xfrm>
                <a:off x="4697215" y="5354122"/>
                <a:ext cx="17245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1400" b="0" dirty="0"/>
                  <a:t>Top-k’: </a:t>
                </a:r>
                <a14:m>
                  <m:oMath xmlns:m="http://schemas.openxmlformats.org/officeDocument/2006/math">
                    <m:r>
                      <a:rPr lang="en-HK" sz="1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HK" sz="1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HK" sz="1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18E0961-6974-7E3D-5B2D-8DD7D3244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215" y="5354122"/>
                <a:ext cx="1724566" cy="307777"/>
              </a:xfrm>
              <a:prstGeom prst="rect">
                <a:avLst/>
              </a:prstGeom>
              <a:blipFill>
                <a:blip r:embed="rId22"/>
                <a:stretch>
                  <a:fillRect l="-1064" t="-1961" b="-19608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75BBD82-46C7-9CFB-1BDB-C095ED5EECEA}"/>
                  </a:ext>
                </a:extLst>
              </p:cNvPr>
              <p:cNvSpPr txBox="1"/>
              <p:nvPr/>
            </p:nvSpPr>
            <p:spPr>
              <a:xfrm>
                <a:off x="4671781" y="5739872"/>
                <a:ext cx="19449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1400" b="0" dirty="0"/>
                  <a:t>Top-k’: </a:t>
                </a:r>
                <a14:m>
                  <m:oMath xmlns:m="http://schemas.openxmlformats.org/officeDocument/2006/math">
                    <m:r>
                      <a:rPr lang="en-HK" sz="1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HK" sz="1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HK" sz="1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75BBD82-46C7-9CFB-1BDB-C095ED5EE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781" y="5739872"/>
                <a:ext cx="1944919" cy="307777"/>
              </a:xfrm>
              <a:prstGeom prst="rect">
                <a:avLst/>
              </a:prstGeom>
              <a:blipFill>
                <a:blip r:embed="rId23"/>
                <a:stretch>
                  <a:fillRect l="-940" t="-4000" b="-2000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F9741B6-AB68-FC0B-E320-F336044B03EB}"/>
              </a:ext>
            </a:extLst>
          </p:cNvPr>
          <p:cNvCxnSpPr>
            <a:cxnSpLocks/>
            <a:stCxn id="30" idx="3"/>
            <a:endCxn id="45" idx="1"/>
          </p:cNvCxnSpPr>
          <p:nvPr/>
        </p:nvCxnSpPr>
        <p:spPr>
          <a:xfrm flipV="1">
            <a:off x="3134626" y="4377804"/>
            <a:ext cx="1562589" cy="215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51D138A-1E92-F156-13C6-78B546056728}"/>
              </a:ext>
            </a:extLst>
          </p:cNvPr>
          <p:cNvCxnSpPr>
            <a:cxnSpLocks/>
            <a:stCxn id="37" idx="3"/>
            <a:endCxn id="46" idx="1"/>
          </p:cNvCxnSpPr>
          <p:nvPr/>
        </p:nvCxnSpPr>
        <p:spPr>
          <a:xfrm flipV="1">
            <a:off x="3572501" y="4747823"/>
            <a:ext cx="1099280" cy="404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380E7FF-FC83-9F45-9AEC-A580DA0D5DF0}"/>
              </a:ext>
            </a:extLst>
          </p:cNvPr>
          <p:cNvCxnSpPr>
            <a:cxnSpLocks/>
            <a:stCxn id="39" idx="3"/>
            <a:endCxn id="47" idx="1"/>
          </p:cNvCxnSpPr>
          <p:nvPr/>
        </p:nvCxnSpPr>
        <p:spPr>
          <a:xfrm>
            <a:off x="3749401" y="5121016"/>
            <a:ext cx="926803" cy="350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00B3F20-6235-F78A-491C-81B0BCD9A6C6}"/>
              </a:ext>
            </a:extLst>
          </p:cNvPr>
          <p:cNvCxnSpPr>
            <a:cxnSpLocks/>
            <a:stCxn id="40" idx="3"/>
            <a:endCxn id="48" idx="1"/>
          </p:cNvCxnSpPr>
          <p:nvPr/>
        </p:nvCxnSpPr>
        <p:spPr>
          <a:xfrm>
            <a:off x="4060163" y="5505191"/>
            <a:ext cx="637052" cy="282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F7CA376-E539-36E7-1D84-E2B6FD24D6E0}"/>
              </a:ext>
            </a:extLst>
          </p:cNvPr>
          <p:cNvCxnSpPr>
            <a:cxnSpLocks/>
            <a:stCxn id="42" idx="3"/>
            <a:endCxn id="49" idx="1"/>
          </p:cNvCxnSpPr>
          <p:nvPr/>
        </p:nvCxnSpPr>
        <p:spPr>
          <a:xfrm flipV="1">
            <a:off x="4451839" y="5893761"/>
            <a:ext cx="219942" cy="287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Speech Bubble: Rectangle with Corners Rounded 108">
            <a:extLst>
              <a:ext uri="{FF2B5EF4-FFF2-40B4-BE49-F238E27FC236}">
                <a16:creationId xmlns:a16="http://schemas.microsoft.com/office/drawing/2014/main" id="{08C9A2E6-073F-317E-21D1-D41BCB573629}"/>
              </a:ext>
            </a:extLst>
          </p:cNvPr>
          <p:cNvSpPr/>
          <p:nvPr/>
        </p:nvSpPr>
        <p:spPr bwMode="auto">
          <a:xfrm>
            <a:off x="6242444" y="4244631"/>
            <a:ext cx="2767303" cy="457201"/>
          </a:xfrm>
          <a:prstGeom prst="wedgeRoundRectCallout">
            <a:avLst>
              <a:gd name="adj1" fmla="val -56009"/>
              <a:gd name="adj2" fmla="val 2520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HK" sz="1200" b="1" dirty="0">
                <a:solidFill>
                  <a:srgbClr val="FF0000"/>
                </a:solidFill>
              </a:rPr>
              <a:t>Less-than</a:t>
            </a:r>
            <a:r>
              <a:rPr lang="en-HK" sz="1200" dirty="0"/>
              <a:t> regions, top-k set </a:t>
            </a:r>
            <a:r>
              <a:rPr lang="en-HK" sz="1200" b="1" dirty="0">
                <a:solidFill>
                  <a:srgbClr val="FF0000"/>
                </a:solidFill>
              </a:rPr>
              <a:t>not</a:t>
            </a:r>
            <a:r>
              <a:rPr lang="en-HK" sz="1200" dirty="0"/>
              <a:t> determined, need further processing</a:t>
            </a:r>
            <a:endParaRPr lang="en-HK" sz="1200" b="0" dirty="0">
              <a:solidFill>
                <a:schemeClr val="tx1"/>
              </a:solidFill>
            </a:endParaRPr>
          </a:p>
        </p:txBody>
      </p:sp>
      <p:sp>
        <p:nvSpPr>
          <p:cNvPr id="110" name="Speech Bubble: Rectangle with Corners Rounded 109">
            <a:extLst>
              <a:ext uri="{FF2B5EF4-FFF2-40B4-BE49-F238E27FC236}">
                <a16:creationId xmlns:a16="http://schemas.microsoft.com/office/drawing/2014/main" id="{3CEE43A3-23E7-BF95-E56B-1FEAE02CBB4C}"/>
              </a:ext>
            </a:extLst>
          </p:cNvPr>
          <p:cNvSpPr/>
          <p:nvPr/>
        </p:nvSpPr>
        <p:spPr bwMode="auto">
          <a:xfrm>
            <a:off x="6888242" y="5354122"/>
            <a:ext cx="2080868" cy="602322"/>
          </a:xfrm>
          <a:prstGeom prst="wedgeRoundRectCallout">
            <a:avLst>
              <a:gd name="adj1" fmla="val -58485"/>
              <a:gd name="adj2" fmla="val 1239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HK" sz="1200" b="1" dirty="0">
                <a:solidFill>
                  <a:srgbClr val="FF0000"/>
                </a:solidFill>
              </a:rPr>
              <a:t>Greater-than</a:t>
            </a:r>
            <a:r>
              <a:rPr lang="en-HK" sz="1200" dirty="0"/>
              <a:t> regions, top-k set </a:t>
            </a:r>
            <a:r>
              <a:rPr lang="en-HK" sz="1200" b="1" dirty="0">
                <a:solidFill>
                  <a:srgbClr val="FF0000"/>
                </a:solidFill>
              </a:rPr>
              <a:t>not</a:t>
            </a:r>
            <a:r>
              <a:rPr lang="en-HK" sz="1200" dirty="0"/>
              <a:t> determined, need further processing</a:t>
            </a:r>
            <a:endParaRPr lang="en-HK" sz="1200" b="0" dirty="0">
              <a:solidFill>
                <a:schemeClr val="tx1"/>
              </a:solidFill>
            </a:endParaRPr>
          </a:p>
        </p:txBody>
      </p:sp>
      <p:sp>
        <p:nvSpPr>
          <p:cNvPr id="112" name="Speech Bubble: Rectangle with Corners Rounded 111">
            <a:extLst>
              <a:ext uri="{FF2B5EF4-FFF2-40B4-BE49-F238E27FC236}">
                <a16:creationId xmlns:a16="http://schemas.microsoft.com/office/drawing/2014/main" id="{B8259851-1683-5DAD-4EC9-E498B1F03BBE}"/>
              </a:ext>
            </a:extLst>
          </p:cNvPr>
          <p:cNvSpPr/>
          <p:nvPr/>
        </p:nvSpPr>
        <p:spPr bwMode="auto">
          <a:xfrm>
            <a:off x="6242444" y="4858685"/>
            <a:ext cx="2876156" cy="299679"/>
          </a:xfrm>
          <a:prstGeom prst="wedgeRoundRectCallout">
            <a:avLst>
              <a:gd name="adj1" fmla="val -53969"/>
              <a:gd name="adj2" fmla="val 3950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HK" sz="1200" b="1" dirty="0">
                <a:solidFill>
                  <a:srgbClr val="FF0000"/>
                </a:solidFill>
              </a:rPr>
              <a:t>Equal-to</a:t>
            </a:r>
            <a:r>
              <a:rPr lang="en-HK" sz="1200" dirty="0">
                <a:solidFill>
                  <a:schemeClr val="tx1"/>
                </a:solidFill>
              </a:rPr>
              <a:t> region, top-k set determined</a:t>
            </a:r>
          </a:p>
        </p:txBody>
      </p:sp>
      <p:sp>
        <p:nvSpPr>
          <p:cNvPr id="113" name="Left Brace 112">
            <a:extLst>
              <a:ext uri="{FF2B5EF4-FFF2-40B4-BE49-F238E27FC236}">
                <a16:creationId xmlns:a16="http://schemas.microsoft.com/office/drawing/2014/main" id="{320C5E0A-10D0-EBAA-5EC6-AD5B5D1DA783}"/>
              </a:ext>
            </a:extLst>
          </p:cNvPr>
          <p:cNvSpPr/>
          <p:nvPr/>
        </p:nvSpPr>
        <p:spPr>
          <a:xfrm rot="10800000">
            <a:off x="5875341" y="4389900"/>
            <a:ext cx="134035" cy="419869"/>
          </a:xfrm>
          <a:prstGeom prst="leftBrace">
            <a:avLst>
              <a:gd name="adj1" fmla="val 159360"/>
              <a:gd name="adj2" fmla="val 50000"/>
            </a:avLst>
          </a:prstGeom>
          <a:ln w="38100">
            <a:solidFill>
              <a:schemeClr val="bg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15" name="Left Brace 114">
            <a:extLst>
              <a:ext uri="{FF2B5EF4-FFF2-40B4-BE49-F238E27FC236}">
                <a16:creationId xmlns:a16="http://schemas.microsoft.com/office/drawing/2014/main" id="{89E43A1C-16C5-92AE-1780-22B72D55E5F0}"/>
              </a:ext>
            </a:extLst>
          </p:cNvPr>
          <p:cNvSpPr/>
          <p:nvPr/>
        </p:nvSpPr>
        <p:spPr>
          <a:xfrm rot="10800000">
            <a:off x="6520976" y="5508628"/>
            <a:ext cx="134035" cy="419869"/>
          </a:xfrm>
          <a:prstGeom prst="leftBrace">
            <a:avLst>
              <a:gd name="adj1" fmla="val 159360"/>
              <a:gd name="adj2" fmla="val 50000"/>
            </a:avLst>
          </a:prstGeom>
          <a:ln w="38100">
            <a:solidFill>
              <a:schemeClr val="bg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9310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6" grpId="0"/>
      <p:bldP spid="27" grpId="0"/>
      <p:bldP spid="30" grpId="0" animBg="1"/>
      <p:bldP spid="37" grpId="0" animBg="1"/>
      <p:bldP spid="39" grpId="0" animBg="1"/>
      <p:bldP spid="40" grpId="0" animBg="1"/>
      <p:bldP spid="42" grpId="0" animBg="1"/>
      <p:bldP spid="43" grpId="0" animBg="1"/>
      <p:bldP spid="45" grpId="0"/>
      <p:bldP spid="46" grpId="0"/>
      <p:bldP spid="47" grpId="0"/>
      <p:bldP spid="48" grpId="0"/>
      <p:bldP spid="49" grpId="0"/>
      <p:bldP spid="109" grpId="0" animBg="1"/>
      <p:bldP spid="110" grpId="0" animBg="1"/>
      <p:bldP spid="112" grpId="0" animBg="1"/>
      <p:bldP spid="113" grpId="0" animBg="1"/>
      <p:bldP spid="1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Fairness Model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Algorithms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201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Fairness Model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Algorithms</a:t>
            </a:r>
          </a:p>
          <a:p>
            <a:r>
              <a:rPr lang="en-US" dirty="0"/>
              <a:t>Experiment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446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altLang="zh-CN" sz="4000" dirty="0"/>
              <a:t>Experiment</a:t>
            </a:r>
            <a:r>
              <a:rPr lang="en-US" altLang="zh-CN" sz="4000" dirty="0"/>
              <a:t>: Datasets and Baselines</a:t>
            </a:r>
            <a:endParaRPr lang="zh-CN" altLang="en-US" sz="4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31</a:t>
            </a:fld>
            <a:endParaRPr lang="zh-CN" altLang="en-US"/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C723CAA9-4EC3-9D34-57FB-B5A1C85C1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49" y="2026179"/>
            <a:ext cx="7793037" cy="4129087"/>
          </a:xfrm>
        </p:spPr>
        <p:txBody>
          <a:bodyPr/>
          <a:lstStyle/>
          <a:p>
            <a:r>
              <a:rPr lang="en-US" altLang="zh-CN" sz="2000" dirty="0"/>
              <a:t>Datasets</a:t>
            </a:r>
          </a:p>
          <a:p>
            <a:pPr lvl="1"/>
            <a:r>
              <a:rPr lang="en-US" altLang="zh-CN" sz="1800" dirty="0"/>
              <a:t>Real datasets: XING, COMPAS and DOT</a:t>
            </a:r>
          </a:p>
          <a:p>
            <a:pPr lvl="1"/>
            <a:r>
              <a:rPr lang="en-US" altLang="zh-CN" sz="1800" dirty="0"/>
              <a:t>Synthetic datasets: Independent and Anti-correlated</a:t>
            </a:r>
          </a:p>
          <a:p>
            <a:r>
              <a:rPr lang="en-US" altLang="zh-CN" sz="2000" dirty="0"/>
              <a:t>Baselines</a:t>
            </a:r>
          </a:p>
          <a:p>
            <a:pPr lvl="1"/>
            <a:r>
              <a:rPr lang="en-US" altLang="zh-CN" sz="1800" dirty="0"/>
              <a:t>SR-Adapt [SIGMOD19]: returns an exact solution with an inefficient approach.</a:t>
            </a:r>
          </a:p>
          <a:p>
            <a:pPr lvl="1"/>
            <a:r>
              <a:rPr lang="en-US" altLang="zh-CN" sz="1800" dirty="0"/>
              <a:t>Greedy [ICALP18]: iteratively selects a tuple from D not dominated by any remaining tuples and belonging to the group that contributes the least in the top-k set.</a:t>
            </a:r>
          </a:p>
          <a:p>
            <a:pPr lvl="1"/>
            <a:r>
              <a:rPr lang="en-US" altLang="zh-CN" sz="1800" dirty="0"/>
              <a:t>Prop (a simple algorithm): selects the top tuples from each group to match the populational proportions</a:t>
            </a:r>
          </a:p>
          <a:p>
            <a:pPr lvl="1"/>
            <a:r>
              <a:rPr lang="en-US" altLang="zh-CN" sz="1800" dirty="0"/>
              <a:t>FA*IR [CIKM17]: iteratively selects tuples into the top-k set satisfying some fairness constraint and the “in-group” utility monotonicity</a:t>
            </a:r>
          </a:p>
        </p:txBody>
      </p:sp>
    </p:spTree>
    <p:extLst>
      <p:ext uri="{BB962C8B-B14F-4D97-AF65-F5344CB8AC3E}">
        <p14:creationId xmlns:p14="http://schemas.microsoft.com/office/powerpoint/2010/main" val="8388289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altLang="zh-CN" sz="4000" dirty="0"/>
              <a:t>Experiment</a:t>
            </a:r>
            <a:r>
              <a:rPr lang="en-US" altLang="zh-CN" sz="4000" dirty="0"/>
              <a:t>: Measurements and Factors</a:t>
            </a:r>
            <a:endParaRPr lang="zh-CN" altLang="en-US" sz="4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32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2">
                <a:extLst>
                  <a:ext uri="{FF2B5EF4-FFF2-40B4-BE49-F238E27FC236}">
                    <a16:creationId xmlns:a16="http://schemas.microsoft.com/office/drawing/2014/main" id="{C723CAA9-4EC3-9D34-57FB-B5A1C85C14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2049" y="2026179"/>
                <a:ext cx="7793037" cy="4129087"/>
              </a:xfrm>
            </p:spPr>
            <p:txBody>
              <a:bodyPr/>
              <a:lstStyle/>
              <a:p>
                <a:r>
                  <a:rPr lang="en-US" altLang="zh-CN" sz="2000" dirty="0"/>
                  <a:t>Measurements</a:t>
                </a:r>
              </a:p>
              <a:p>
                <a:pPr lvl="1"/>
                <a:r>
                  <a:rPr lang="en-US" altLang="zh-CN" sz="1800" dirty="0"/>
                  <a:t>Response time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1800" dirty="0"/>
                  <a:t>-fairness</a:t>
                </a:r>
              </a:p>
              <a:p>
                <a:pPr lvl="1"/>
                <a:r>
                  <a:rPr lang="en-US" altLang="zh-CN" sz="1800" dirty="0"/>
                  <a:t>Penalty of the returned utility function</a:t>
                </a:r>
              </a:p>
              <a:p>
                <a:r>
                  <a:rPr lang="en-US" altLang="zh-CN" sz="2000" dirty="0"/>
                  <a:t>Factors</a:t>
                </a:r>
              </a:p>
              <a:p>
                <a:pPr lvl="1"/>
                <a:r>
                  <a:rPr lang="en-US" altLang="zh-CN" sz="1800" dirty="0"/>
                  <a:t>Dataset size</a:t>
                </a:r>
              </a:p>
              <a:p>
                <a:pPr lvl="1"/>
                <a:r>
                  <a:rPr lang="en-US" altLang="zh-CN" sz="1800" dirty="0"/>
                  <a:t>k in the top-k query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1800" dirty="0"/>
                  <a:t> in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1800" dirty="0"/>
                  <a:t>-fairness</a:t>
                </a:r>
              </a:p>
              <a:p>
                <a:pPr lvl="1"/>
                <a:r>
                  <a:rPr lang="en-US" altLang="zh-CN" sz="1800" dirty="0"/>
                  <a:t>Number of groups</a:t>
                </a:r>
              </a:p>
              <a:p>
                <a:pPr lvl="1"/>
                <a:r>
                  <a:rPr lang="en-US" altLang="zh-CN" sz="1800" dirty="0"/>
                  <a:t>Number of scoring attributes</a:t>
                </a:r>
              </a:p>
            </p:txBody>
          </p:sp>
        </mc:Choice>
        <mc:Fallback xmlns="">
          <p:sp>
            <p:nvSpPr>
              <p:cNvPr id="13" name="内容占位符 2">
                <a:extLst>
                  <a:ext uri="{FF2B5EF4-FFF2-40B4-BE49-F238E27FC236}">
                    <a16:creationId xmlns:a16="http://schemas.microsoft.com/office/drawing/2014/main" id="{C723CAA9-4EC3-9D34-57FB-B5A1C85C14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2049" y="2026179"/>
                <a:ext cx="7793037" cy="4129087"/>
              </a:xfrm>
              <a:blipFill>
                <a:blip r:embed="rId3"/>
                <a:stretch>
                  <a:fillRect t="-73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5744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30E5D6-40CD-0E60-2C1B-15CD2FA58D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75" r="59651"/>
          <a:stretch/>
        </p:blipFill>
        <p:spPr>
          <a:xfrm>
            <a:off x="2401953" y="2933721"/>
            <a:ext cx="3779980" cy="146537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altLang="zh-CN" sz="4000" dirty="0"/>
              <a:t>Experiment</a:t>
            </a:r>
            <a:r>
              <a:rPr lang="en-US" altLang="zh-CN" sz="4000" dirty="0"/>
              <a:t>: Effect of dataset size on dataset COMPAS</a:t>
            </a:r>
            <a:endParaRPr lang="zh-CN" altLang="en-US" sz="4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33</a:t>
            </a:fld>
            <a:endParaRPr lang="zh-CN" altLang="en-US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AFA098A-4AFB-7AFE-FBC6-3855CD96B30D}"/>
              </a:ext>
            </a:extLst>
          </p:cNvPr>
          <p:cNvSpPr/>
          <p:nvPr/>
        </p:nvSpPr>
        <p:spPr bwMode="auto">
          <a:xfrm>
            <a:off x="240416" y="4277538"/>
            <a:ext cx="2331334" cy="1161237"/>
          </a:xfrm>
          <a:prstGeom prst="wedgeRoundRectCallout">
            <a:avLst>
              <a:gd name="adj1" fmla="val 56913"/>
              <a:gd name="adj2" fmla="val -8181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>
                <a:latin typeface="Tahoma" pitchFamily="34" charset="0"/>
                <a:ea typeface="新細明體" pitchFamily="18" charset="-120"/>
              </a:rPr>
              <a:t>Our algorithms return fair results with good efficiency when scaling dataset size.</a:t>
            </a:r>
            <a:endParaRPr kumimoji="1" lang="en-H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A5040-2A98-CA5D-B0D6-9AC39ACBE8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957"/>
          <a:stretch/>
        </p:blipFill>
        <p:spPr>
          <a:xfrm>
            <a:off x="675481" y="2520068"/>
            <a:ext cx="7793037" cy="1201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4543E5-B5F1-2A9B-0348-0B4ADD784D80}"/>
              </a:ext>
            </a:extLst>
          </p:cNvPr>
          <p:cNvSpPr/>
          <p:nvPr/>
        </p:nvSpPr>
        <p:spPr bwMode="auto">
          <a:xfrm>
            <a:off x="4719639" y="3483906"/>
            <a:ext cx="1281112" cy="40943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FC56C7E-19A1-83DF-2FE3-0CCF127E4CEE}"/>
              </a:ext>
            </a:extLst>
          </p:cNvPr>
          <p:cNvSpPr/>
          <p:nvPr/>
        </p:nvSpPr>
        <p:spPr bwMode="auto">
          <a:xfrm>
            <a:off x="5897881" y="4277537"/>
            <a:ext cx="3046094" cy="1640942"/>
          </a:xfrm>
          <a:prstGeom prst="wedgeRoundRectCallout">
            <a:avLst>
              <a:gd name="adj1" fmla="val -44901"/>
              <a:gd name="adj2" fmla="val -7633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>
                <a:latin typeface="Tahoma" pitchFamily="34" charset="0"/>
                <a:ea typeface="新細明體" pitchFamily="18" charset="-120"/>
              </a:rPr>
              <a:t>Although Greedy and FA*IR is fast, they yield poor fairness.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>
                <a:latin typeface="Tahoma" pitchFamily="34" charset="0"/>
                <a:ea typeface="新細明體" pitchFamily="18" charset="-120"/>
              </a:rPr>
              <a:t>Although Prop is fast, it cannot return a utility function in most cases due to ranking violation.</a:t>
            </a:r>
            <a:endParaRPr kumimoji="1" lang="en-H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49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altLang="zh-CN" sz="4000" dirty="0"/>
              <a:t>Experiment</a:t>
            </a:r>
            <a:r>
              <a:rPr lang="en-US" altLang="zh-CN" sz="4000" dirty="0"/>
              <a:t>: Effect of k on dataset COMPAS</a:t>
            </a:r>
            <a:endParaRPr lang="zh-CN" altLang="en-US" sz="4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34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DF8C9A-9A07-AB53-5175-2999C22252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0957"/>
          <a:stretch/>
        </p:blipFill>
        <p:spPr>
          <a:xfrm>
            <a:off x="675481" y="2524056"/>
            <a:ext cx="7793037" cy="120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96F6D3-BD71-10A0-4C31-F61945B19D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84" t="7997" r="149" b="279"/>
          <a:stretch/>
        </p:blipFill>
        <p:spPr>
          <a:xfrm>
            <a:off x="1630394" y="2821221"/>
            <a:ext cx="5883211" cy="1544884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A34FDDC-8D38-ABA2-6BDB-9DB1CED0B729}"/>
              </a:ext>
            </a:extLst>
          </p:cNvPr>
          <p:cNvSpPr/>
          <p:nvPr/>
        </p:nvSpPr>
        <p:spPr bwMode="auto">
          <a:xfrm>
            <a:off x="232796" y="4666158"/>
            <a:ext cx="2620936" cy="1161237"/>
          </a:xfrm>
          <a:prstGeom prst="wedgeRoundRectCallout">
            <a:avLst>
              <a:gd name="adj1" fmla="val 36970"/>
              <a:gd name="adj2" fmla="val -8270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sz="1600" dirty="0">
                <a:latin typeface="Tahoma" pitchFamily="34" charset="0"/>
                <a:ea typeface="新細明體" pitchFamily="18" charset="-120"/>
              </a:rPr>
              <a:t>Our algorithms return fair results with good efficiency and small penalty when scaling k.</a:t>
            </a:r>
            <a:endParaRPr kumimoji="1" lang="en-H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46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Preliminaries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Methodology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709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66446-A5BD-4505-BBAE-B18C21EA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1595AA-3A40-4A94-9822-99F45C44AA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3269" y="2114551"/>
                <a:ext cx="8060706" cy="4129087"/>
              </a:xfrm>
            </p:spPr>
            <p:txBody>
              <a:bodyPr/>
              <a:lstStyle/>
              <a:p>
                <a:r>
                  <a:rPr lang="en-US" altLang="zh-CN" sz="2400" dirty="0"/>
                  <a:t>In this paper, we design a fairness model called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2400" dirty="0"/>
                  <a:t>-fairness to measure the fairness of top-k results.</a:t>
                </a:r>
              </a:p>
              <a:p>
                <a:r>
                  <a:rPr lang="en-US" altLang="zh-CN" sz="2400" dirty="0"/>
                  <a:t>We propose two algorithms with speedup techniques to improve efficiency.</a:t>
                </a:r>
              </a:p>
              <a:p>
                <a:r>
                  <a:rPr lang="en-US" altLang="zh-CN" sz="2400" dirty="0"/>
                  <a:t>We conducted experiments on real and synthetic datasets to demonstrate the effectiveness and efficiency of our algorithms.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1595AA-3A40-4A94-9822-99F45C44AA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3269" y="2114551"/>
                <a:ext cx="8060706" cy="4129087"/>
              </a:xfrm>
              <a:blipFill>
                <a:blip r:embed="rId3"/>
                <a:stretch>
                  <a:fillRect l="-151" t="-1329" r="-1740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F3C56-5608-4FCC-A622-0C10C5C08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476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B7155-2261-4523-A703-35197FA4E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Q &amp; A 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64543-BDAC-43AB-82AF-75C40BCFA4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Thank you for listening!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DB2EC-0BCF-4162-A85D-D183F513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998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Fairness Model: Example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22A938-E44F-0EC7-F59E-D6BEF858CB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05114" y="3547503"/>
                <a:ext cx="4138861" cy="619639"/>
              </a:xfrm>
            </p:spPr>
            <p:txBody>
              <a:bodyPr/>
              <a:lstStyle/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=(0.333, 0.444)</m:t>
                      </m:r>
                    </m:oMath>
                  </m:oMathPara>
                </a14:m>
                <a:endParaRPr lang="en-US" altLang="zh-CN" sz="1600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=(0.429, 0.571)</m:t>
                      </m:r>
                    </m:oMath>
                  </m:oMathPara>
                </a14:m>
                <a:endParaRPr lang="en-US" altLang="zh-CN" sz="16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22A938-E44F-0EC7-F59E-D6BEF858C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5114" y="3547503"/>
                <a:ext cx="4138861" cy="619639"/>
              </a:xfrm>
              <a:blipFill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38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FF3468C-F1FF-AC5B-E35F-52734FA979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1450604"/>
                  </p:ext>
                </p:extLst>
              </p:nvPr>
            </p:nvGraphicFramePr>
            <p:xfrm>
              <a:off x="5443694" y="2522783"/>
              <a:ext cx="3262952" cy="891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288">
                      <a:extLst>
                        <a:ext uri="{9D8B030D-6E8A-4147-A177-3AD203B41FA5}">
                          <a16:colId xmlns:a16="http://schemas.microsoft.com/office/drawing/2014/main" val="613766242"/>
                        </a:ext>
                      </a:extLst>
                    </a:gridCol>
                    <a:gridCol w="2038664">
                      <a:extLst>
                        <a:ext uri="{9D8B030D-6E8A-4147-A177-3AD203B41FA5}">
                          <a16:colId xmlns:a16="http://schemas.microsoft.com/office/drawing/2014/main" val="2218552995"/>
                        </a:ext>
                      </a:extLst>
                    </a:gridCol>
                  </a:tblGrid>
                  <a:tr h="245336"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Female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400" b="1" i="1" kern="1200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b="1" i="1" kern="1200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altLang="zh-CN" sz="1400" b="1" i="1" kern="1200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African-American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b="1" i="1" kern="1200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kern="1200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𝑮</m:t>
                                  </m:r>
                                </m:e>
                                <m:sub>
                                  <m:r>
                                    <a:rPr lang="en-US" sz="1400" b="1" i="1" kern="1200" smtClean="0">
                                      <a:solidFill>
                                        <a:schemeClr val="lt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53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33.3%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44.4%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53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42.9%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57.1%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FF3468C-F1FF-AC5B-E35F-52734FA9798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1450604"/>
                  </p:ext>
                </p:extLst>
              </p:nvPr>
            </p:nvGraphicFramePr>
            <p:xfrm>
              <a:off x="5443694" y="2522783"/>
              <a:ext cx="3262952" cy="8912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288">
                      <a:extLst>
                        <a:ext uri="{9D8B030D-6E8A-4147-A177-3AD203B41FA5}">
                          <a16:colId xmlns:a16="http://schemas.microsoft.com/office/drawing/2014/main" val="613766242"/>
                        </a:ext>
                      </a:extLst>
                    </a:gridCol>
                    <a:gridCol w="2038664">
                      <a:extLst>
                        <a:ext uri="{9D8B030D-6E8A-4147-A177-3AD203B41FA5}">
                          <a16:colId xmlns:a16="http://schemas.microsoft.com/office/drawing/2014/main" val="2218552995"/>
                        </a:ext>
                      </a:extLst>
                    </a:gridCol>
                  </a:tblGrid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1031" t="-4167" r="-168041" b="-2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60870" t="-4167" r="-1242" b="-22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33.3%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44.4%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42.9%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57.1%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951276-4CBE-13F5-2185-C5F8C5700F4D}"/>
                  </a:ext>
                </a:extLst>
              </p:cNvPr>
              <p:cNvSpPr/>
              <p:nvPr/>
            </p:nvSpPr>
            <p:spPr>
              <a:xfrm>
                <a:off x="819053" y="2198370"/>
                <a:ext cx="1609776" cy="64882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Dataset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HK" sz="16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9951276-4CBE-13F5-2185-C5F8C5700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53" y="2198370"/>
                <a:ext cx="1609776" cy="648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ctor: Elbow 466">
            <a:extLst>
              <a:ext uri="{FF2B5EF4-FFF2-40B4-BE49-F238E27FC236}">
                <a16:creationId xmlns:a16="http://schemas.microsoft.com/office/drawing/2014/main" id="{3C514A6B-2109-8801-1B0B-CF621DC09308}"/>
              </a:ext>
            </a:extLst>
          </p:cNvPr>
          <p:cNvCxnSpPr>
            <a:cxnSpLocks/>
            <a:stCxn id="6" idx="3"/>
            <a:endCxn id="5" idx="1"/>
          </p:cNvCxnSpPr>
          <p:nvPr/>
        </p:nvCxnSpPr>
        <p:spPr>
          <a:xfrm>
            <a:off x="2428829" y="2522783"/>
            <a:ext cx="3014865" cy="445617"/>
          </a:xfrm>
          <a:prstGeom prst="bentConnector3">
            <a:avLst>
              <a:gd name="adj1" fmla="val 50000"/>
            </a:avLst>
          </a:prstGeom>
          <a:ln w="57150">
            <a:solidFill>
              <a:schemeClr val="bg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470">
            <a:extLst>
              <a:ext uri="{FF2B5EF4-FFF2-40B4-BE49-F238E27FC236}">
                <a16:creationId xmlns:a16="http://schemas.microsoft.com/office/drawing/2014/main" id="{65291999-4114-2C67-A2D7-2EF08BCAB08A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2834861" y="3239379"/>
            <a:ext cx="2608833" cy="891234"/>
          </a:xfrm>
          <a:prstGeom prst="bentConnector3">
            <a:avLst>
              <a:gd name="adj1" fmla="val 50000"/>
            </a:avLst>
          </a:prstGeom>
          <a:ln w="57150">
            <a:solidFill>
              <a:schemeClr val="bg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F3FAA798-75F4-3116-EA05-D18F3ADBF0D9}"/>
              </a:ext>
            </a:extLst>
          </p:cNvPr>
          <p:cNvSpPr/>
          <p:nvPr/>
        </p:nvSpPr>
        <p:spPr>
          <a:xfrm rot="5400000">
            <a:off x="6856667" y="948971"/>
            <a:ext cx="286794" cy="2739417"/>
          </a:xfrm>
          <a:prstGeom prst="leftBrace">
            <a:avLst>
              <a:gd name="adj1" fmla="val 159360"/>
              <a:gd name="adj2" fmla="val 50000"/>
            </a:avLst>
          </a:prstGeom>
          <a:ln w="57150">
            <a:solidFill>
              <a:schemeClr val="bg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F81ED6-4CB6-2D5D-A6C8-B15068477678}"/>
                  </a:ext>
                </a:extLst>
              </p:cNvPr>
              <p:cNvSpPr txBox="1"/>
              <p:nvPr/>
            </p:nvSpPr>
            <p:spPr>
              <a:xfrm>
                <a:off x="5301814" y="1803039"/>
                <a:ext cx="36421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cs typeface="Arial" panose="020B0604020202020204" pitchFamily="34" charset="0"/>
                  </a:rPr>
                  <a:t>A set of 2 user-specified arbitrary groups </a:t>
                </a:r>
                <a14:m>
                  <m:oMath xmlns:m="http://schemas.openxmlformats.org/officeDocument/2006/math">
                    <m:r>
                      <a:rPr lang="en-US" altLang="zh-CN" sz="1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𝑮</m:t>
                    </m:r>
                  </m:oMath>
                </a14:m>
                <a:endParaRPr lang="en-HK" sz="1400" b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F81ED6-4CB6-2D5D-A6C8-B15068477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814" y="1803039"/>
                <a:ext cx="3642161" cy="307777"/>
              </a:xfrm>
              <a:prstGeom prst="rect">
                <a:avLst/>
              </a:prstGeom>
              <a:blipFill>
                <a:blip r:embed="rId6"/>
                <a:stretch>
                  <a:fillRect l="-347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182AECD-E8CA-47A7-9CBF-FF9102D834CE}"/>
              </a:ext>
            </a:extLst>
          </p:cNvPr>
          <p:cNvCxnSpPr>
            <a:cxnSpLocks/>
            <a:stCxn id="6" idx="2"/>
            <a:endCxn id="43" idx="0"/>
          </p:cNvCxnSpPr>
          <p:nvPr/>
        </p:nvCxnSpPr>
        <p:spPr>
          <a:xfrm>
            <a:off x="1623941" y="2847195"/>
            <a:ext cx="0" cy="958806"/>
          </a:xfrm>
          <a:prstGeom prst="straightConnector1">
            <a:avLst/>
          </a:prstGeom>
          <a:ln w="57150">
            <a:solidFill>
              <a:schemeClr val="bg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F539719-346B-8D24-3BB3-9AC35FF1CC08}"/>
                  </a:ext>
                </a:extLst>
              </p:cNvPr>
              <p:cNvSpPr/>
              <p:nvPr/>
            </p:nvSpPr>
            <p:spPr>
              <a:xfrm>
                <a:off x="413020" y="3806001"/>
                <a:ext cx="2421841" cy="64922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/>
                  <a:t>Top-k set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HK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HK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HK" sz="16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HK" sz="16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F539719-346B-8D24-3BB3-9AC35FF1CC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20" y="3806001"/>
                <a:ext cx="2421841" cy="64922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F250B0F-1802-9C32-968F-D3AB256683F0}"/>
                  </a:ext>
                </a:extLst>
              </p:cNvPr>
              <p:cNvSpPr txBox="1"/>
              <p:nvPr/>
            </p:nvSpPr>
            <p:spPr>
              <a:xfrm>
                <a:off x="1696628" y="3105893"/>
                <a:ext cx="16907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Utility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e>
                      <m:sub>
                        <m:r>
                          <a:rPr lang="en-US" altLang="zh-CN" sz="1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endParaRPr lang="en-HK" sz="1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F250B0F-1802-9C32-968F-D3AB25668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628" y="3105893"/>
                <a:ext cx="1690764" cy="307777"/>
              </a:xfrm>
              <a:prstGeom prst="rect">
                <a:avLst/>
              </a:prstGeom>
              <a:blipFill>
                <a:blip r:embed="rId8"/>
                <a:stretch>
                  <a:fillRect l="-746" t="-4000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E75D9BEF-30A0-A727-9C2C-7FE7342B425A}"/>
              </a:ext>
            </a:extLst>
          </p:cNvPr>
          <p:cNvSpPr/>
          <p:nvPr/>
        </p:nvSpPr>
        <p:spPr bwMode="auto">
          <a:xfrm>
            <a:off x="5642289" y="2808058"/>
            <a:ext cx="759968" cy="2978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A89B919-4339-FE4B-C30B-E5BD96B70822}"/>
                  </a:ext>
                </a:extLst>
              </p:cNvPr>
              <p:cNvSpPr txBox="1"/>
              <p:nvPr/>
            </p:nvSpPr>
            <p:spPr>
              <a:xfrm>
                <a:off x="6373580" y="2798116"/>
                <a:ext cx="7493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HK" sz="1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A89B919-4339-FE4B-C30B-E5BD96B70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580" y="2798116"/>
                <a:ext cx="749314" cy="307777"/>
              </a:xfrm>
              <a:prstGeom prst="rect">
                <a:avLst/>
              </a:prstGeom>
              <a:blipFill>
                <a:blip r:embed="rId9"/>
                <a:stretch>
                  <a:fillRect r="-169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BD47863-EA71-F24E-C7CE-AB82C34DAF56}"/>
                  </a:ext>
                </a:extLst>
              </p:cNvPr>
              <p:cNvSpPr txBox="1"/>
              <p:nvPr/>
            </p:nvSpPr>
            <p:spPr>
              <a:xfrm>
                <a:off x="8066585" y="2804901"/>
                <a:ext cx="7493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𝑫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HK" sz="1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BD47863-EA71-F24E-C7CE-AB82C34DA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6585" y="2804901"/>
                <a:ext cx="749314" cy="307777"/>
              </a:xfrm>
              <a:prstGeom prst="rect">
                <a:avLst/>
              </a:prstGeom>
              <a:blipFill>
                <a:blip r:embed="rId10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A4A39227-A649-FA9D-312A-462227EC0DD4}"/>
              </a:ext>
            </a:extLst>
          </p:cNvPr>
          <p:cNvSpPr/>
          <p:nvPr/>
        </p:nvSpPr>
        <p:spPr bwMode="auto">
          <a:xfrm>
            <a:off x="7306617" y="2808058"/>
            <a:ext cx="759968" cy="2978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44C9856-41B3-DEE9-B6EC-79F2C45F3DCE}"/>
              </a:ext>
            </a:extLst>
          </p:cNvPr>
          <p:cNvSpPr/>
          <p:nvPr/>
        </p:nvSpPr>
        <p:spPr bwMode="auto">
          <a:xfrm>
            <a:off x="5643945" y="3138486"/>
            <a:ext cx="759968" cy="2978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254500A-04EA-E262-B125-AF13571D78D4}"/>
                  </a:ext>
                </a:extLst>
              </p:cNvPr>
              <p:cNvSpPr txBox="1"/>
              <p:nvPr/>
            </p:nvSpPr>
            <p:spPr>
              <a:xfrm>
                <a:off x="6373580" y="3133146"/>
                <a:ext cx="7493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𝑻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HK" sz="1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254500A-04EA-E262-B125-AF13571D7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580" y="3133146"/>
                <a:ext cx="749314" cy="307777"/>
              </a:xfrm>
              <a:prstGeom prst="rect">
                <a:avLst/>
              </a:prstGeom>
              <a:blipFill>
                <a:blip r:embed="rId11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075FCA5-F9EE-5871-44D9-FA280ABE0185}"/>
                  </a:ext>
                </a:extLst>
              </p:cNvPr>
              <p:cNvSpPr txBox="1"/>
              <p:nvPr/>
            </p:nvSpPr>
            <p:spPr>
              <a:xfrm>
                <a:off x="8052527" y="3142769"/>
                <a:ext cx="7493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𝑻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𝑮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HK" sz="1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075FCA5-F9EE-5871-44D9-FA280ABE0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2527" y="3142769"/>
                <a:ext cx="749314" cy="307777"/>
              </a:xfrm>
              <a:prstGeom prst="rect">
                <a:avLst/>
              </a:prstGeom>
              <a:blipFill>
                <a:blip r:embed="rId12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BEF38166-2A96-2C71-A695-BA20457FBE3A}"/>
              </a:ext>
            </a:extLst>
          </p:cNvPr>
          <p:cNvSpPr/>
          <p:nvPr/>
        </p:nvSpPr>
        <p:spPr bwMode="auto">
          <a:xfrm>
            <a:off x="7306617" y="3142422"/>
            <a:ext cx="759968" cy="29783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86FE9A-B962-357A-2411-07F2EC45DF20}"/>
                  </a:ext>
                </a:extLst>
              </p:cNvPr>
              <p:cNvSpPr txBox="1"/>
              <p:nvPr/>
            </p:nvSpPr>
            <p:spPr>
              <a:xfrm>
                <a:off x="3997962" y="4530965"/>
                <a:ext cx="2608833" cy="523220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𝑑𝑖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0.096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𝑑𝑖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0.127</m:t>
                      </m:r>
                    </m:oMath>
                  </m:oMathPara>
                </a14:m>
                <a:endParaRPr lang="en-US" sz="1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86FE9A-B962-357A-2411-07F2EC45D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962" y="4530965"/>
                <a:ext cx="2608833" cy="523220"/>
              </a:xfrm>
              <a:prstGeom prst="rect">
                <a:avLst/>
              </a:prstGeom>
              <a:blipFill>
                <a:blip r:embed="rId13"/>
                <a:stretch>
                  <a:fillRect b="-2222"/>
                </a:stretch>
              </a:blipFill>
              <a:ln w="38100">
                <a:solidFill>
                  <a:srgbClr val="0070C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261B28-641B-454F-C566-4E60BEAA2C86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5302379" y="4140478"/>
            <a:ext cx="1347090" cy="390487"/>
          </a:xfrm>
          <a:prstGeom prst="straightConnector1">
            <a:avLst/>
          </a:prstGeom>
          <a:ln w="57150">
            <a:solidFill>
              <a:schemeClr val="bg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603959-0AF7-2A8E-A44F-933CB3144033}"/>
                  </a:ext>
                </a:extLst>
              </p:cNvPr>
              <p:cNvSpPr txBox="1"/>
              <p:nvPr/>
            </p:nvSpPr>
            <p:spPr>
              <a:xfrm>
                <a:off x="6099445" y="4194221"/>
                <a:ext cx="7637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HK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603959-0AF7-2A8E-A44F-933CB3144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445" y="4194221"/>
                <a:ext cx="763739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4EFDB5-5BE6-AD4A-8C7C-4637EC66C11B}"/>
                  </a:ext>
                </a:extLst>
              </p:cNvPr>
              <p:cNvSpPr txBox="1"/>
              <p:nvPr/>
            </p:nvSpPr>
            <p:spPr>
              <a:xfrm>
                <a:off x="4139739" y="5375944"/>
                <a:ext cx="2335876" cy="549574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0.096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0.127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𝟏𝟓𝟗</m:t>
                    </m:r>
                  </m:oMath>
                </a14:m>
                <a:endParaRPr lang="en-US" sz="1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4EFDB5-5BE6-AD4A-8C7C-4637EC66C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739" y="5375944"/>
                <a:ext cx="2335876" cy="5495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38100">
                <a:solidFill>
                  <a:srgbClr val="0070C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B2AF49-10F8-9949-AB13-F0E7D12AE73E}"/>
              </a:ext>
            </a:extLst>
          </p:cNvPr>
          <p:cNvCxnSpPr>
            <a:cxnSpLocks/>
            <a:stCxn id="7" idx="2"/>
            <a:endCxn id="17" idx="0"/>
          </p:cNvCxnSpPr>
          <p:nvPr/>
        </p:nvCxnSpPr>
        <p:spPr>
          <a:xfrm>
            <a:off x="5302379" y="5054185"/>
            <a:ext cx="5298" cy="321759"/>
          </a:xfrm>
          <a:prstGeom prst="straightConnector1">
            <a:avLst/>
          </a:prstGeom>
          <a:ln w="57150">
            <a:solidFill>
              <a:schemeClr val="bg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B8E8589-8765-AAB7-961F-B54F5D3CC267}"/>
              </a:ext>
            </a:extLst>
          </p:cNvPr>
          <p:cNvCxnSpPr>
            <a:cxnSpLocks/>
            <a:stCxn id="17" idx="1"/>
            <a:endCxn id="60" idx="3"/>
          </p:cNvCxnSpPr>
          <p:nvPr/>
        </p:nvCxnSpPr>
        <p:spPr>
          <a:xfrm flipH="1">
            <a:off x="3735515" y="5650731"/>
            <a:ext cx="404224" cy="3183"/>
          </a:xfrm>
          <a:prstGeom prst="straightConnector1">
            <a:avLst/>
          </a:prstGeom>
          <a:ln w="57150">
            <a:solidFill>
              <a:schemeClr val="bg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A5DFCD0-3995-9381-DE9C-364DAE7BD904}"/>
                  </a:ext>
                </a:extLst>
              </p:cNvPr>
              <p:cNvSpPr txBox="1"/>
              <p:nvPr/>
            </p:nvSpPr>
            <p:spPr>
              <a:xfrm>
                <a:off x="598516" y="5449050"/>
                <a:ext cx="3136999" cy="409728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4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1400" dirty="0"/>
                  <a:t>-</a:t>
                </a:r>
                <a14:m>
                  <m:oMath xmlns:m="http://schemas.openxmlformats.org/officeDocument/2006/math">
                    <m:r>
                      <a:rPr lang="en-US" altLang="zh-CN" sz="1400" i="1" dirty="0">
                        <a:latin typeface="Cambria Math" panose="02040503050406030204" pitchFamily="18" charset="0"/>
                      </a:rPr>
                      <m:t>𝐹</m:t>
                    </m:r>
                    <m:sSub>
                      <m:sSubPr>
                        <m:ctrlPr>
                          <a:rPr lang="en-US" altLang="zh-CN" sz="1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400" i="1" dirty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altLang="zh-CN" sz="1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altLang="zh-CN" sz="1400" i="1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0.159=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𝟖𝟖𝟖</m:t>
                    </m:r>
                  </m:oMath>
                </a14:m>
                <a:endParaRPr lang="en-US" sz="14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A5DFCD0-3995-9381-DE9C-364DAE7BD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16" y="5449050"/>
                <a:ext cx="3136999" cy="40972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38100">
                <a:solidFill>
                  <a:srgbClr val="0070C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B7827F2-3328-4DB4-C5CE-5E346801AE6B}"/>
                  </a:ext>
                </a:extLst>
              </p:cNvPr>
              <p:cNvSpPr txBox="1"/>
              <p:nvPr/>
            </p:nvSpPr>
            <p:spPr>
              <a:xfrm>
                <a:off x="422272" y="6108159"/>
                <a:ext cx="7452998" cy="52322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The </a:t>
                </a:r>
                <a:r>
                  <a:rPr lang="en-US" sz="1400" b="1" dirty="0">
                    <a:solidFill>
                      <a:srgbClr val="0000FF"/>
                    </a:solidFill>
                  </a:rPr>
                  <a:t>larger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/>
                  <a:t>-fairness value, the </a:t>
                </a:r>
                <a:r>
                  <a:rPr lang="en-US" sz="1400" b="1" dirty="0">
                    <a:solidFill>
                      <a:srgbClr val="0000FF"/>
                    </a:solidFill>
                  </a:rPr>
                  <a:t>smaller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4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HK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⟨"/>
                        <m:endChr m:val="⟩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400" dirty="0"/>
                  <a:t>. The populational proportions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400" dirty="0"/>
                  <a:t> are </a:t>
                </a:r>
                <a:r>
                  <a:rPr lang="en-US" sz="1400" b="1" dirty="0">
                    <a:solidFill>
                      <a:srgbClr val="0000FF"/>
                    </a:solidFill>
                  </a:rPr>
                  <a:t>closer</a:t>
                </a:r>
                <a:r>
                  <a:rPr lang="en-US" sz="1400" dirty="0"/>
                  <a:t> to the representational proportions. Then, the top-k set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400" dirty="0"/>
                  <a:t> is </a:t>
                </a:r>
                <a:r>
                  <a:rPr lang="en-US" sz="1400" b="1" dirty="0">
                    <a:solidFill>
                      <a:srgbClr val="0000FF"/>
                    </a:solidFill>
                  </a:rPr>
                  <a:t>fairer</a:t>
                </a:r>
                <a:r>
                  <a:rPr lang="en-US" sz="1400" dirty="0"/>
                  <a:t>.</a:t>
                </a:r>
                <a:endParaRPr lang="en-HK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B7827F2-3328-4DB4-C5CE-5E346801A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72" y="6108159"/>
                <a:ext cx="7452998" cy="523220"/>
              </a:xfrm>
              <a:prstGeom prst="rect">
                <a:avLst/>
              </a:prstGeom>
              <a:blipFill>
                <a:blip r:embed="rId17"/>
                <a:stretch>
                  <a:fillRect b="-8889"/>
                </a:stretch>
              </a:blipFill>
              <a:ln w="38100">
                <a:solidFill>
                  <a:srgbClr val="FF0000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59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7" grpId="0" animBg="1"/>
      <p:bldP spid="60" grpId="0" animBg="1"/>
      <p:bldP spid="4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Fairness Model: Example</a:t>
            </a:r>
            <a:endParaRPr lang="zh-CN" altLang="en-US" sz="4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39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BB849F21-D7E3-E27A-BA34-4E1103E6AA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Consider another utility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BB849F21-D7E3-E27A-BA34-4E1103E6AA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3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70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Introduction: Background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22A938-E44F-0EC7-F59E-D6BEF858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49" y="2026179"/>
            <a:ext cx="7793037" cy="4129087"/>
          </a:xfrm>
        </p:spPr>
        <p:txBody>
          <a:bodyPr/>
          <a:lstStyle/>
          <a:p>
            <a:r>
              <a:rPr lang="en-US" altLang="zh-CN" sz="2000" b="1" dirty="0"/>
              <a:t>Top-k query</a:t>
            </a:r>
            <a:r>
              <a:rPr lang="en-US" altLang="zh-CN" sz="2000" dirty="0"/>
              <a:t>, where users specify a </a:t>
            </a:r>
            <a:r>
              <a:rPr lang="en-US" altLang="zh-CN" sz="2000" b="1" dirty="0"/>
              <a:t>utility function </a:t>
            </a:r>
            <a:r>
              <a:rPr lang="en-US" altLang="zh-CN" sz="2000" dirty="0"/>
              <a:t>(i.e., a </a:t>
            </a:r>
            <a:r>
              <a:rPr lang="en-US" altLang="zh-CN" sz="2000" b="1" dirty="0"/>
              <a:t>ranking scheme</a:t>
            </a:r>
            <a:r>
              <a:rPr lang="en-US" altLang="zh-CN" sz="2000" dirty="0"/>
              <a:t>) and a positive integer k, returns the k tuples in a dataset with the highest utility.</a:t>
            </a:r>
          </a:p>
          <a:p>
            <a:r>
              <a:rPr lang="en-US" altLang="zh-CN" sz="2000" dirty="0"/>
              <a:t>It is widely used in many applications, e.g., hiring and admission.</a:t>
            </a:r>
          </a:p>
          <a:p>
            <a:endParaRPr lang="en-US" altLang="zh-CN" sz="2000" dirty="0"/>
          </a:p>
          <a:p>
            <a:r>
              <a:rPr lang="en-US" altLang="zh-CN" sz="2000" dirty="0"/>
              <a:t>However, a poorly designed ranking scheme could cause </a:t>
            </a:r>
            <a:r>
              <a:rPr lang="en-US" altLang="zh-CN" sz="2000" b="1" dirty="0"/>
              <a:t>discrimination</a:t>
            </a:r>
            <a:r>
              <a:rPr lang="en-US" altLang="zh-CN" sz="2000" dirty="0"/>
              <a:t> to minority groups, e.g., females and ethnic minorities, which could violate the law and regulations.</a:t>
            </a:r>
          </a:p>
          <a:p>
            <a:pPr lvl="1"/>
            <a:r>
              <a:rPr lang="en-US" altLang="zh-CN" sz="1600" dirty="0"/>
              <a:t>Groups that are often discriminated against are denoted as “</a:t>
            </a:r>
            <a:r>
              <a:rPr lang="en-US" altLang="zh-CN" sz="1600" b="1" dirty="0">
                <a:solidFill>
                  <a:srgbClr val="FF0000"/>
                </a:solidFill>
              </a:rPr>
              <a:t>protected groups</a:t>
            </a:r>
            <a:r>
              <a:rPr lang="en-US" altLang="zh-CN" sz="1600" dirty="0"/>
              <a:t>” (e.g., females and African-American)</a:t>
            </a:r>
          </a:p>
          <a:p>
            <a:pPr lvl="1"/>
            <a:r>
              <a:rPr lang="en-US" altLang="zh-CN" sz="1600" dirty="0"/>
              <a:t>Attributes that defines protected groups are denoted as “</a:t>
            </a:r>
            <a:r>
              <a:rPr lang="en-US" altLang="zh-CN" sz="1600" b="1" dirty="0">
                <a:solidFill>
                  <a:srgbClr val="FF0000"/>
                </a:solidFill>
              </a:rPr>
              <a:t>protected attributes</a:t>
            </a:r>
            <a:r>
              <a:rPr lang="en-US" altLang="zh-CN" sz="1600" dirty="0"/>
              <a:t>” (e.g., gender and race)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497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err="1"/>
              <a:t>FairTQ</a:t>
            </a:r>
            <a:r>
              <a:rPr lang="en-US" altLang="zh-CN" sz="3200" dirty="0"/>
              <a:t>-Exact-BnB: Intuition</a:t>
            </a:r>
            <a:endParaRPr lang="zh-CN" altLang="en-US" sz="3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40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395E324-88E4-8B20-2429-AC0FA18ACD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2049" y="2026179"/>
                <a:ext cx="7793037" cy="4129087"/>
              </a:xfrm>
            </p:spPr>
            <p:txBody>
              <a:bodyPr/>
              <a:lstStyle/>
              <a:p>
                <a:r>
                  <a:rPr lang="en-US" altLang="zh-CN" sz="2400" dirty="0"/>
                  <a:t>The intuition of our fast exact algorithm </a:t>
                </a:r>
                <a:r>
                  <a:rPr lang="en-US" altLang="zh-CN" sz="2400" dirty="0" err="1"/>
                  <a:t>FairTQ</a:t>
                </a:r>
                <a:r>
                  <a:rPr lang="en-US" altLang="zh-CN" sz="2400" dirty="0"/>
                  <a:t>-Exact-BnB that improves the basic algorithm is as follows.</a:t>
                </a:r>
              </a:p>
              <a:p>
                <a:pPr lvl="1"/>
                <a:r>
                  <a:rPr lang="en-US" sz="1600" dirty="0">
                    <a:solidFill>
                      <a:srgbClr val="000000"/>
                    </a:solidFill>
                    <a:ea typeface="Microsoft YaHei UI"/>
                  </a:rPr>
                  <a:t>For a less-than or greater-than region, although we do not determine the top-k set (resulting from a utility vector in this region) yet, we already find a </a:t>
                </a:r>
                <a:r>
                  <a:rPr lang="en-US" sz="1600" b="1" dirty="0">
                    <a:solidFill>
                      <a:srgbClr val="FF0000"/>
                    </a:solidFill>
                    <a:ea typeface="Microsoft YaHei UI"/>
                  </a:rPr>
                  <a:t>subset</a:t>
                </a:r>
                <a:r>
                  <a:rPr lang="en-US" sz="1600" dirty="0">
                    <a:solidFill>
                      <a:srgbClr val="000000"/>
                    </a:solidFill>
                    <a:ea typeface="Microsoft YaHei UI"/>
                  </a:rPr>
                  <a:t> or </a:t>
                </a:r>
                <a:r>
                  <a:rPr lang="en-US" sz="1600" b="1" dirty="0">
                    <a:solidFill>
                      <a:srgbClr val="FF0000"/>
                    </a:solidFill>
                    <a:ea typeface="Microsoft YaHei UI"/>
                  </a:rPr>
                  <a:t>super-set</a:t>
                </a:r>
                <a:r>
                  <a:rPr lang="en-US" sz="1600" dirty="0">
                    <a:solidFill>
                      <a:srgbClr val="000000"/>
                    </a:solidFill>
                    <a:ea typeface="Microsoft YaHei UI"/>
                  </a:rPr>
                  <a:t> of the top-k set.</a:t>
                </a:r>
              </a:p>
              <a:p>
                <a:pPr lvl="1"/>
                <a:r>
                  <a:rPr lang="en-US" altLang="zh-CN" sz="1600" dirty="0"/>
                  <a:t>Based on that, the representational proportion of the top-k set could be bounded, and thus the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1600" dirty="0"/>
                  <a:t>-fairness of the top-k set could also be upper bounded based on how we formalize the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1600" dirty="0"/>
                  <a:t>-fairness and some geometric properties (e.g., triangle inequality).</a:t>
                </a:r>
              </a:p>
              <a:p>
                <a:pPr lvl="1"/>
                <a:r>
                  <a:rPr lang="en-US" altLang="zh-CN" sz="1600" dirty="0"/>
                  <a:t>Then, we could obtain a faster algorithm by pruning this region using the </a:t>
                </a:r>
                <a:r>
                  <a:rPr lang="en-US" altLang="zh-CN" sz="1600" b="1" dirty="0">
                    <a:solidFill>
                      <a:srgbClr val="FF0000"/>
                    </a:solidFill>
                  </a:rPr>
                  <a:t>branch-and-bound</a:t>
                </a:r>
                <a:r>
                  <a:rPr lang="en-US" altLang="zh-CN" sz="1600" dirty="0"/>
                  <a:t> (BnB) scheme.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395E324-88E4-8B20-2429-AC0FA18ACD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2049" y="2026179"/>
                <a:ext cx="7793037" cy="4129087"/>
              </a:xfrm>
              <a:blipFill>
                <a:blip r:embed="rId3"/>
                <a:stretch>
                  <a:fillRect l="-156" t="-1180" r="-939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445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E29A69-97AD-4304-C833-8E982263F6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613"/>
          <a:stretch/>
        </p:blipFill>
        <p:spPr>
          <a:xfrm>
            <a:off x="3146156" y="2270412"/>
            <a:ext cx="3306804" cy="24408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9C16D7C-F946-356E-0D76-5125CCC43C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HK" altLang="zh-CN" sz="4000" dirty="0"/>
                  <a:t>Experiment</a:t>
                </a:r>
                <a:r>
                  <a:rPr lang="en-US" altLang="zh-CN" sz="4000" dirty="0"/>
                  <a:t>: Effect of 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sz="4000" dirty="0"/>
                  <a:t> on dataset XING</a:t>
                </a:r>
                <a:endParaRPr lang="zh-CN" altLang="en-US" sz="4000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9C16D7C-F946-356E-0D76-5125CCC43C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817" b="-17917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41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1AFA098A-4AFB-7AFE-FBC6-3855CD96B30D}"/>
                  </a:ext>
                </a:extLst>
              </p:cNvPr>
              <p:cNvSpPr/>
              <p:nvPr/>
            </p:nvSpPr>
            <p:spPr bwMode="auto">
              <a:xfrm>
                <a:off x="293290" y="4787703"/>
                <a:ext cx="6405894" cy="1855984"/>
              </a:xfrm>
              <a:prstGeom prst="wedgeRoundRectCallout">
                <a:avLst>
                  <a:gd name="adj1" fmla="val -2303"/>
                  <a:gd name="adj2" fmla="val -89004"/>
                  <a:gd name="adj3" fmla="val 16667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600" dirty="0">
                    <a:latin typeface="Tahoma" pitchFamily="34" charset="0"/>
                    <a:ea typeface="新細明體" pitchFamily="18" charset="-120"/>
                  </a:rPr>
                  <a:t>When </a:t>
                </a:r>
                <a14:m>
                  <m:oMath xmlns:m="http://schemas.openxmlformats.org/officeDocument/2006/math">
                    <m:r>
                      <a:rPr kumimoji="1" lang="en-US" sz="16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𝛼</m:t>
                    </m:r>
                  </m:oMath>
                </a14:m>
                <a:r>
                  <a:rPr kumimoji="1" lang="en-US" sz="1600" dirty="0">
                    <a:latin typeface="Tahoma" pitchFamily="34" charset="0"/>
                    <a:ea typeface="新細明體" pitchFamily="18" charset="-120"/>
                  </a:rPr>
                  <a:t> increases, our </a:t>
                </a:r>
                <a14:m>
                  <m:oMath xmlns:m="http://schemas.openxmlformats.org/officeDocument/2006/math">
                    <m:r>
                      <a:rPr kumimoji="1" lang="en-US" sz="1600" i="1">
                        <a:latin typeface="Cambria Math" panose="02040503050406030204" pitchFamily="18" charset="0"/>
                        <a:ea typeface="新細明體" pitchFamily="18" charset="-120"/>
                      </a:rPr>
                      <m:t>𝛼</m:t>
                    </m:r>
                  </m:oMath>
                </a14:m>
                <a:r>
                  <a:rPr kumimoji="1" lang="en-US" sz="1600" dirty="0">
                    <a:latin typeface="Tahoma" pitchFamily="34" charset="0"/>
                    <a:ea typeface="新細明體" pitchFamily="18" charset="-120"/>
                  </a:rPr>
                  <a:t>-fairness metric is less strict, resulting in more top-k sets to be identified as the “fairest” top-k sets. When using a consistent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kumimoji="1" lang="en-US" sz="160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𝛼</m:t>
                        </m:r>
                      </m:e>
                      <m:sub>
                        <m:r>
                          <a:rPr kumimoji="1" lang="en-US" sz="16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sz="1600" dirty="0">
                    <a:latin typeface="Tahoma" pitchFamily="34" charset="0"/>
                    <a:ea typeface="新細明體" pitchFamily="18" charset="-120"/>
                  </a:rPr>
                  <a:t> to empirically measure the fairness (in order to keep the same criteria for experiment),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kumimoji="1" lang="en-US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𝛼</m:t>
                        </m:r>
                      </m:e>
                      <m:sub>
                        <m:r>
                          <a:rPr kumimoji="1" lang="en-US" sz="16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sz="1600" dirty="0">
                    <a:latin typeface="Tahoma" pitchFamily="34" charset="0"/>
                    <a:ea typeface="新細明體" pitchFamily="18" charset="-120"/>
                  </a:rPr>
                  <a:t>-fairness drops while the penalty decreases.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1600" dirty="0">
                  <a:latin typeface="Tahoma" pitchFamily="34" charset="0"/>
                  <a:ea typeface="新細明體" pitchFamily="18" charset="-12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sz="1600" dirty="0">
                    <a:latin typeface="Tahoma" pitchFamily="34" charset="0"/>
                    <a:ea typeface="新細明體" pitchFamily="18" charset="-120"/>
                  </a:rPr>
                  <a:t>As a result, our algorithms could trade-off the fairness and penalty.</a:t>
                </a:r>
                <a:endParaRPr kumimoji="1" lang="en-HK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1AFA098A-4AFB-7AFE-FBC6-3855CD96B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290" y="4787703"/>
                <a:ext cx="6405894" cy="1855984"/>
              </a:xfrm>
              <a:prstGeom prst="wedgeRoundRectCallout">
                <a:avLst>
                  <a:gd name="adj1" fmla="val -2303"/>
                  <a:gd name="adj2" fmla="val -89004"/>
                  <a:gd name="adj3" fmla="val 16667"/>
                </a:avLst>
              </a:prstGeom>
              <a:blipFill>
                <a:blip r:embed="rId5"/>
                <a:stretch>
                  <a:fillRect b="-146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Introduction: Motivating Example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22A938-E44F-0EC7-F59E-D6BEF858C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49" y="2026179"/>
            <a:ext cx="7793037" cy="4129087"/>
          </a:xfrm>
        </p:spPr>
        <p:txBody>
          <a:bodyPr/>
          <a:lstStyle/>
          <a:p>
            <a:r>
              <a:rPr lang="en-US" altLang="zh-CN" sz="2200" dirty="0"/>
              <a:t>We use an example to show how a ranking scheme could cause discrimination to certain groups.</a:t>
            </a:r>
          </a:p>
          <a:p>
            <a:endParaRPr lang="en-US" altLang="zh-CN" sz="22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5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BADB91B-8CBB-1180-8D3D-4D641FD3CC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076378"/>
                  </p:ext>
                </p:extLst>
              </p:nvPr>
            </p:nvGraphicFramePr>
            <p:xfrm>
              <a:off x="871288" y="2975780"/>
              <a:ext cx="7793037" cy="32983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69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02461">
                      <a:extLst>
                        <a:ext uri="{9D8B030D-6E8A-4147-A177-3AD203B41FA5}">
                          <a16:colId xmlns:a16="http://schemas.microsoft.com/office/drawing/2014/main" val="613766242"/>
                        </a:ext>
                      </a:extLst>
                    </a:gridCol>
                    <a:gridCol w="2457316">
                      <a:extLst>
                        <a:ext uri="{9D8B030D-6E8A-4147-A177-3AD203B41FA5}">
                          <a16:colId xmlns:a16="http://schemas.microsoft.com/office/drawing/2014/main" val="2218552995"/>
                        </a:ext>
                      </a:extLst>
                    </a:gridCol>
                    <a:gridCol w="12749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41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803">
                      <a:extLst>
                        <a:ext uri="{9D8B030D-6E8A-4147-A177-3AD203B41FA5}">
                          <a16:colId xmlns:a16="http://schemas.microsoft.com/office/drawing/2014/main" val="4240436880"/>
                        </a:ext>
                      </a:extLst>
                    </a:gridCol>
                  </a:tblGrid>
                  <a:tr h="295471"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Applicants in a university admission dataset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569" marR="76569" marT="38285" marB="38285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569" marR="76569" marT="38285" marB="38285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569" marR="76569" marT="38285" marB="38285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569" marR="76569" marT="38285" marB="38285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569" marR="76569" marT="38285" marB="38285"/>
                    </a:tc>
                    <a:extLst>
                      <a:ext uri="{0D108BD9-81ED-4DB2-BD59-A6C34878D82A}">
                        <a16:rowId xmlns:a16="http://schemas.microsoft.com/office/drawing/2014/main" val="1777541255"/>
                      </a:ext>
                    </a:extLst>
                  </a:tr>
                  <a:tr h="295471"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ID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Gender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Race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TOEFL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GRE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GPA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54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335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3.5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5471">
                    <a:tc>
                      <a:txBody>
                        <a:bodyPr/>
                        <a:lstStyle/>
                        <a:p>
                          <a:pPr marL="0" marR="0" lvl="0" indent="0" algn="ctr" defTabSz="39228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54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54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5880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105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3.7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46058192"/>
                      </a:ext>
                    </a:extLst>
                  </a:tr>
                  <a:tr h="2954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3.9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81515259"/>
                      </a:ext>
                    </a:extLst>
                  </a:tr>
                  <a:tr h="2954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2.8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02967829"/>
                      </a:ext>
                    </a:extLst>
                  </a:tr>
                  <a:tr h="2954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27871378"/>
                      </a:ext>
                    </a:extLst>
                  </a:tr>
                  <a:tr h="2954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49125163"/>
                      </a:ext>
                    </a:extLst>
                  </a:tr>
                  <a:tr h="29547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3.8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4715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BADB91B-8CBB-1180-8D3D-4D641FD3CCA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076378"/>
                  </p:ext>
                </p:extLst>
              </p:nvPr>
            </p:nvGraphicFramePr>
            <p:xfrm>
              <a:off x="871288" y="2975780"/>
              <a:ext cx="7793037" cy="32983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69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02461">
                      <a:extLst>
                        <a:ext uri="{9D8B030D-6E8A-4147-A177-3AD203B41FA5}">
                          <a16:colId xmlns:a16="http://schemas.microsoft.com/office/drawing/2014/main" val="613766242"/>
                        </a:ext>
                      </a:extLst>
                    </a:gridCol>
                    <a:gridCol w="2457316">
                      <a:extLst>
                        <a:ext uri="{9D8B030D-6E8A-4147-A177-3AD203B41FA5}">
                          <a16:colId xmlns:a16="http://schemas.microsoft.com/office/drawing/2014/main" val="2218552995"/>
                        </a:ext>
                      </a:extLst>
                    </a:gridCol>
                    <a:gridCol w="12749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415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19803">
                      <a:extLst>
                        <a:ext uri="{9D8B030D-6E8A-4147-A177-3AD203B41FA5}">
                          <a16:colId xmlns:a16="http://schemas.microsoft.com/office/drawing/2014/main" val="4240436880"/>
                        </a:ext>
                      </a:extLst>
                    </a:gridCol>
                  </a:tblGrid>
                  <a:tr h="327558"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Applicants in a university admission dataset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10000"/>
                            <a:lumOff val="9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569" marR="76569" marT="38285" marB="38285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569" marR="76569" marT="38285" marB="38285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569" marR="76569" marT="38285" marB="38285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569" marR="76569" marT="38285" marB="38285"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569" marR="76569" marT="38285" marB="38285"/>
                    </a:tc>
                    <a:extLst>
                      <a:ext uri="{0D108BD9-81ED-4DB2-BD59-A6C34878D82A}">
                        <a16:rowId xmlns:a16="http://schemas.microsoft.com/office/drawing/2014/main" val="1777541255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ID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Gender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Race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TOEFL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GRE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GPA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220" t="-220833" r="-1463415" b="-835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335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3.5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220" t="-314286" r="-1463415" b="-7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220" t="-414286" r="-1463415" b="-6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220" t="-514286" r="-1463415" b="-5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5880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105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3.7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46058192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220" t="-614286" r="-1463415" b="-4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3.9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81515259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220" t="-714286" r="-1463415" b="-3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2.8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02967829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220" t="-831250" r="-1463415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27871378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220" t="-912245" r="-1463415" b="-1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49125163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220" t="-1012245" r="-1463415" b="-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3.8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4715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786AB1E-A857-2BE5-4A3E-C3B4BFC0A414}"/>
              </a:ext>
            </a:extLst>
          </p:cNvPr>
          <p:cNvSpPr/>
          <p:nvPr/>
        </p:nvSpPr>
        <p:spPr bwMode="auto">
          <a:xfrm>
            <a:off x="6770" y="2371725"/>
            <a:ext cx="1438275" cy="914400"/>
          </a:xfrm>
          <a:prstGeom prst="wedgeRoundRectCallout">
            <a:avLst>
              <a:gd name="adj1" fmla="val 64597"/>
              <a:gd name="adj2" fmla="val 39583"/>
              <a:gd name="adj3" fmla="val 16667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The university wants to give offer to top-7 applicants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368C9CF-7BA9-E64B-728A-EBA4E9DB6741}"/>
              </a:ext>
            </a:extLst>
          </p:cNvPr>
          <p:cNvSpPr/>
          <p:nvPr/>
        </p:nvSpPr>
        <p:spPr bwMode="auto">
          <a:xfrm>
            <a:off x="1445046" y="3286125"/>
            <a:ext cx="955254" cy="3524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0789EC-C7D0-9AB5-5057-8722F35798F1}"/>
              </a:ext>
            </a:extLst>
          </p:cNvPr>
          <p:cNvSpPr/>
          <p:nvPr/>
        </p:nvSpPr>
        <p:spPr bwMode="auto">
          <a:xfrm>
            <a:off x="3264818" y="3286125"/>
            <a:ext cx="840457" cy="3524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E674D6B-C0F6-093B-9B0A-C9BA87290242}"/>
              </a:ext>
            </a:extLst>
          </p:cNvPr>
          <p:cNvSpPr/>
          <p:nvPr/>
        </p:nvSpPr>
        <p:spPr bwMode="auto">
          <a:xfrm>
            <a:off x="4266366" y="3367087"/>
            <a:ext cx="1002879" cy="542925"/>
          </a:xfrm>
          <a:prstGeom prst="wedgeRoundRectCallout">
            <a:avLst>
              <a:gd name="adj1" fmla="val -65521"/>
              <a:gd name="adj2" fmla="val -16557"/>
              <a:gd name="adj3" fmla="val 16667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dirty="0">
                <a:latin typeface="Tahoma" pitchFamily="34" charset="0"/>
                <a:ea typeface="新細明體" pitchFamily="18" charset="-120"/>
              </a:rPr>
              <a:t>Protected attributes</a:t>
            </a:r>
            <a:endParaRPr kumimoji="1" lang="en-H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6DFFBA-0952-E50D-6CB4-F1196EDE924A}"/>
              </a:ext>
            </a:extLst>
          </p:cNvPr>
          <p:cNvCxnSpPr/>
          <p:nvPr/>
        </p:nvCxnSpPr>
        <p:spPr bwMode="auto">
          <a:xfrm>
            <a:off x="2981325" y="4133850"/>
            <a:ext cx="14192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5140E5-23ED-85C5-1A83-76B24ADA0C95}"/>
              </a:ext>
            </a:extLst>
          </p:cNvPr>
          <p:cNvCxnSpPr/>
          <p:nvPr/>
        </p:nvCxnSpPr>
        <p:spPr bwMode="auto">
          <a:xfrm>
            <a:off x="2981325" y="4724400"/>
            <a:ext cx="14192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32343E-7BD2-9C32-005F-F4F3E448FA96}"/>
              </a:ext>
            </a:extLst>
          </p:cNvPr>
          <p:cNvCxnSpPr/>
          <p:nvPr/>
        </p:nvCxnSpPr>
        <p:spPr bwMode="auto">
          <a:xfrm>
            <a:off x="2981325" y="5314950"/>
            <a:ext cx="14192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D37AE8-1E07-FC73-D68A-55032A384453}"/>
              </a:ext>
            </a:extLst>
          </p:cNvPr>
          <p:cNvCxnSpPr/>
          <p:nvPr/>
        </p:nvCxnSpPr>
        <p:spPr bwMode="auto">
          <a:xfrm>
            <a:off x="2981325" y="5915025"/>
            <a:ext cx="14192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08D8FE-7A61-2977-9241-4DED59CB33ED}"/>
              </a:ext>
            </a:extLst>
          </p:cNvPr>
          <p:cNvCxnSpPr/>
          <p:nvPr/>
        </p:nvCxnSpPr>
        <p:spPr bwMode="auto">
          <a:xfrm>
            <a:off x="1600200" y="5915025"/>
            <a:ext cx="6572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BAE0682-DFD1-7DE1-7620-8AED938F5741}"/>
              </a:ext>
            </a:extLst>
          </p:cNvPr>
          <p:cNvCxnSpPr/>
          <p:nvPr/>
        </p:nvCxnSpPr>
        <p:spPr bwMode="auto">
          <a:xfrm>
            <a:off x="1594060" y="5314950"/>
            <a:ext cx="6572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64407EE-4D94-CA23-52CB-A99ACE45375C}"/>
              </a:ext>
            </a:extLst>
          </p:cNvPr>
          <p:cNvCxnSpPr/>
          <p:nvPr/>
        </p:nvCxnSpPr>
        <p:spPr bwMode="auto">
          <a:xfrm>
            <a:off x="1594059" y="4724400"/>
            <a:ext cx="6572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53EE7CBE-346B-2784-015E-74C0E8E08552}"/>
              </a:ext>
            </a:extLst>
          </p:cNvPr>
          <p:cNvSpPr/>
          <p:nvPr/>
        </p:nvSpPr>
        <p:spPr bwMode="auto">
          <a:xfrm>
            <a:off x="4405855" y="4772025"/>
            <a:ext cx="1002879" cy="542925"/>
          </a:xfrm>
          <a:prstGeom prst="wedgeRoundRectCallout">
            <a:avLst>
              <a:gd name="adj1" fmla="val -60772"/>
              <a:gd name="adj2" fmla="val -51645"/>
              <a:gd name="adj3" fmla="val 16667"/>
            </a:avLst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dirty="0">
                <a:latin typeface="Tahoma" pitchFamily="34" charset="0"/>
                <a:ea typeface="新細明體" pitchFamily="18" charset="-120"/>
              </a:rPr>
              <a:t>Protected groups</a:t>
            </a:r>
            <a:endParaRPr kumimoji="1" lang="en-H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066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DE1324F6-C1F9-DEC5-F847-E4E468EF8F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6269707"/>
                  </p:ext>
                </p:extLst>
              </p:nvPr>
            </p:nvGraphicFramePr>
            <p:xfrm>
              <a:off x="495314" y="530456"/>
              <a:ext cx="5743561" cy="29707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6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2198">
                      <a:extLst>
                        <a:ext uri="{9D8B030D-6E8A-4147-A177-3AD203B41FA5}">
                          <a16:colId xmlns:a16="http://schemas.microsoft.com/office/drawing/2014/main" val="613766242"/>
                        </a:ext>
                      </a:extLst>
                    </a:gridCol>
                    <a:gridCol w="1705444">
                      <a:extLst>
                        <a:ext uri="{9D8B030D-6E8A-4147-A177-3AD203B41FA5}">
                          <a16:colId xmlns:a16="http://schemas.microsoft.com/office/drawing/2014/main" val="2218552995"/>
                        </a:ext>
                      </a:extLst>
                    </a:gridCol>
                    <a:gridCol w="95266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92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4240436880"/>
                        </a:ext>
                      </a:extLst>
                    </a:gridCol>
                  </a:tblGrid>
                  <a:tr h="266302"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ID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Gender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Race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TOEFL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GRE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GPA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335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3.5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marL="0" marR="0" lvl="0" indent="0" algn="ctr" defTabSz="39228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5880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105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3.7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46058192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3.9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81515259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2.8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02967829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27871378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49125163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3.8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4715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>
                <a:extLst>
                  <a:ext uri="{FF2B5EF4-FFF2-40B4-BE49-F238E27FC236}">
                    <a16:creationId xmlns:a16="http://schemas.microsoft.com/office/drawing/2014/main" id="{DE1324F6-C1F9-DEC5-F847-E4E468EF8F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46269707"/>
                  </p:ext>
                </p:extLst>
              </p:nvPr>
            </p:nvGraphicFramePr>
            <p:xfrm>
              <a:off x="495314" y="530456"/>
              <a:ext cx="5743561" cy="29707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6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2198">
                      <a:extLst>
                        <a:ext uri="{9D8B030D-6E8A-4147-A177-3AD203B41FA5}">
                          <a16:colId xmlns:a16="http://schemas.microsoft.com/office/drawing/2014/main" val="613766242"/>
                        </a:ext>
                      </a:extLst>
                    </a:gridCol>
                    <a:gridCol w="1705444">
                      <a:extLst>
                        <a:ext uri="{9D8B030D-6E8A-4147-A177-3AD203B41FA5}">
                          <a16:colId xmlns:a16="http://schemas.microsoft.com/office/drawing/2014/main" val="2218552995"/>
                        </a:ext>
                      </a:extLst>
                    </a:gridCol>
                    <a:gridCol w="95266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92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4240436880"/>
                        </a:ext>
                      </a:extLst>
                    </a:gridCol>
                  </a:tblGrid>
                  <a:tr h="297078"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ID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Gender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Race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TOEFL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GRE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GPA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613" t="-104082" r="-1427419" b="-8163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335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3.5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613" t="-208333" r="-1427419" b="-7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613" t="-302041" r="-1427419" b="-6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613" t="-402041" r="-1427419" b="-5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5880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105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3.7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46058192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613" t="-502041" r="-1427419" b="-4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3.9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81515259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613" t="-602041" r="-1427419" b="-3183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2.8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02967829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613" t="-716667" r="-1427419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27871378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613" t="-800000" r="-1427419" b="-1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49125163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13" t="-900000" r="-1427419" b="-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3.8</a:t>
                          </a: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4715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22A938-E44F-0EC7-F59E-D6BEF858CB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0937" y="3982626"/>
                <a:ext cx="7793037" cy="1641964"/>
              </a:xfrm>
            </p:spPr>
            <p:txBody>
              <a:bodyPr/>
              <a:lstStyle/>
              <a:p>
                <a:r>
                  <a:rPr lang="en-US" altLang="zh-CN" sz="2200" dirty="0"/>
                  <a:t>Consider a ranking scheme (i.e., utility function)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=0.1×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𝑇𝑂𝐸𝐹𝐿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+0.1×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𝐺𝑅𝐸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+0.8×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𝐺𝑃𝐴</m:t>
                    </m:r>
                  </m:oMath>
                </a14:m>
                <a:endParaRPr lang="en-US" altLang="zh-CN" sz="1800" dirty="0"/>
              </a:p>
              <a:p>
                <a:r>
                  <a:rPr lang="en-US" altLang="zh-CN" sz="2200" dirty="0"/>
                  <a:t>We could compute the utility of each tuple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200" dirty="0"/>
                  <a:t>.</a:t>
                </a:r>
              </a:p>
              <a:p>
                <a:endParaRPr lang="en-US" altLang="zh-CN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22A938-E44F-0EC7-F59E-D6BEF858C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0937" y="3982626"/>
                <a:ext cx="7793037" cy="1641964"/>
              </a:xfrm>
              <a:blipFill>
                <a:blip r:embed="rId4"/>
                <a:stretch>
                  <a:fillRect t="-2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D4F3DB7B-59E4-D8F4-0772-7FA5452683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8605671"/>
                  </p:ext>
                </p:extLst>
              </p:nvPr>
            </p:nvGraphicFramePr>
            <p:xfrm>
              <a:off x="495314" y="530296"/>
              <a:ext cx="6877036" cy="29707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6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2198">
                      <a:extLst>
                        <a:ext uri="{9D8B030D-6E8A-4147-A177-3AD203B41FA5}">
                          <a16:colId xmlns:a16="http://schemas.microsoft.com/office/drawing/2014/main" val="613766242"/>
                        </a:ext>
                      </a:extLst>
                    </a:gridCol>
                    <a:gridCol w="1705444">
                      <a:extLst>
                        <a:ext uri="{9D8B030D-6E8A-4147-A177-3AD203B41FA5}">
                          <a16:colId xmlns:a16="http://schemas.microsoft.com/office/drawing/2014/main" val="2218552995"/>
                        </a:ext>
                      </a:extLst>
                    </a:gridCol>
                    <a:gridCol w="95266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92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4240436880"/>
                        </a:ext>
                      </a:extLst>
                    </a:gridCol>
                    <a:gridCol w="1133475">
                      <a:extLst>
                        <a:ext uri="{9D8B030D-6E8A-4147-A177-3AD203B41FA5}">
                          <a16:colId xmlns:a16="http://schemas.microsoft.com/office/drawing/2014/main" val="1561960184"/>
                        </a:ext>
                      </a:extLst>
                    </a:gridCol>
                  </a:tblGrid>
                  <a:tr h="266302"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ID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Gender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Race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TOEFL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GRE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GPA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335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47.3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marL="0" marR="0" lvl="0" indent="0" algn="ctr" defTabSz="39228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47.06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5880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105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45.46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46058192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3.9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42.82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81515259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42.54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02967829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42.9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27871378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41.88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49125163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3.8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42.74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4715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D4F3DB7B-59E4-D8F4-0772-7FA5452683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8605671"/>
                  </p:ext>
                </p:extLst>
              </p:nvPr>
            </p:nvGraphicFramePr>
            <p:xfrm>
              <a:off x="495314" y="530296"/>
              <a:ext cx="6877036" cy="29707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6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2198">
                      <a:extLst>
                        <a:ext uri="{9D8B030D-6E8A-4147-A177-3AD203B41FA5}">
                          <a16:colId xmlns:a16="http://schemas.microsoft.com/office/drawing/2014/main" val="613766242"/>
                        </a:ext>
                      </a:extLst>
                    </a:gridCol>
                    <a:gridCol w="1705444">
                      <a:extLst>
                        <a:ext uri="{9D8B030D-6E8A-4147-A177-3AD203B41FA5}">
                          <a16:colId xmlns:a16="http://schemas.microsoft.com/office/drawing/2014/main" val="2218552995"/>
                        </a:ext>
                      </a:extLst>
                    </a:gridCol>
                    <a:gridCol w="95266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92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4240436880"/>
                        </a:ext>
                      </a:extLst>
                    </a:gridCol>
                    <a:gridCol w="1133475">
                      <a:extLst>
                        <a:ext uri="{9D8B030D-6E8A-4147-A177-3AD203B41FA5}">
                          <a16:colId xmlns:a16="http://schemas.microsoft.com/office/drawing/2014/main" val="1561960184"/>
                        </a:ext>
                      </a:extLst>
                    </a:gridCol>
                  </a:tblGrid>
                  <a:tr h="297078"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ID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Gender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Race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TOEFL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GRE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GPA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507527" t="-2041" r="-2151" b="-920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613" t="-102041" r="-1727419" b="-8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335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47.3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613" t="-202041" r="-1727419" b="-7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613" t="-302041" r="-1727419" b="-6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47.06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613" t="-402041" r="-1727419" b="-5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5880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105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45.46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46058192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613" t="-512500" r="-1727419" b="-4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3.9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42.82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81515259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613" t="-600000" r="-1727419" b="-3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42.54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02967829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613" t="-700000" r="-1727419" b="-2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42.9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27871378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613" t="-800000" r="-1727419" b="-1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41.88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49125163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13" t="-900000" r="-1727419" b="-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3.8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42.74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4715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329BCFD-7AC0-B49A-575A-BA2EDAEAF999}"/>
              </a:ext>
            </a:extLst>
          </p:cNvPr>
          <p:cNvSpPr/>
          <p:nvPr/>
        </p:nvSpPr>
        <p:spPr bwMode="auto">
          <a:xfrm>
            <a:off x="6540535" y="873687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243291-B2CC-3913-8AA4-C4594C972B74}"/>
              </a:ext>
            </a:extLst>
          </p:cNvPr>
          <p:cNvSpPr/>
          <p:nvPr/>
        </p:nvSpPr>
        <p:spPr bwMode="auto">
          <a:xfrm>
            <a:off x="6539437" y="1165800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6B5EE4-96E8-05FE-86E9-8235557A9CF1}"/>
              </a:ext>
            </a:extLst>
          </p:cNvPr>
          <p:cNvSpPr/>
          <p:nvPr/>
        </p:nvSpPr>
        <p:spPr bwMode="auto">
          <a:xfrm>
            <a:off x="6540535" y="1473762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62D4A8-4385-1800-931A-495A78307A34}"/>
              </a:ext>
            </a:extLst>
          </p:cNvPr>
          <p:cNvSpPr/>
          <p:nvPr/>
        </p:nvSpPr>
        <p:spPr bwMode="auto">
          <a:xfrm>
            <a:off x="6539437" y="1765875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C303E-964F-403B-1205-2739C7137027}"/>
              </a:ext>
            </a:extLst>
          </p:cNvPr>
          <p:cNvSpPr/>
          <p:nvPr/>
        </p:nvSpPr>
        <p:spPr bwMode="auto">
          <a:xfrm>
            <a:off x="6545297" y="2073837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B24803-1B5B-76F0-CBEF-E36D84CFAECD}"/>
              </a:ext>
            </a:extLst>
          </p:cNvPr>
          <p:cNvSpPr/>
          <p:nvPr/>
        </p:nvSpPr>
        <p:spPr bwMode="auto">
          <a:xfrm>
            <a:off x="6544199" y="2365950"/>
            <a:ext cx="572756" cy="2056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dirty="0">
                <a:latin typeface="Tahoma" pitchFamily="34" charset="0"/>
                <a:ea typeface="新細明體" pitchFamily="18" charset="-120"/>
              </a:rPr>
              <a:t>0</a:t>
            </a:r>
            <a:endParaRPr kumimoji="1" lang="en-H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CE92F2-FF85-8873-4DFC-6B4D74570FF3}"/>
              </a:ext>
            </a:extLst>
          </p:cNvPr>
          <p:cNvSpPr/>
          <p:nvPr/>
        </p:nvSpPr>
        <p:spPr bwMode="auto">
          <a:xfrm>
            <a:off x="6545297" y="2673912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028F32-8E76-188F-879E-6A2A30FC4A0D}"/>
              </a:ext>
            </a:extLst>
          </p:cNvPr>
          <p:cNvSpPr/>
          <p:nvPr/>
        </p:nvSpPr>
        <p:spPr bwMode="auto">
          <a:xfrm>
            <a:off x="6544199" y="2966025"/>
            <a:ext cx="572756" cy="2056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dirty="0">
                <a:latin typeface="Tahoma" pitchFamily="34" charset="0"/>
                <a:ea typeface="新細明體" pitchFamily="18" charset="-120"/>
              </a:rPr>
              <a:t>0</a:t>
            </a:r>
            <a:endParaRPr kumimoji="1" lang="en-H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080176-674C-1234-4D50-812AE425F134}"/>
              </a:ext>
            </a:extLst>
          </p:cNvPr>
          <p:cNvSpPr/>
          <p:nvPr/>
        </p:nvSpPr>
        <p:spPr bwMode="auto">
          <a:xfrm>
            <a:off x="6539437" y="3263380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FA0848F2-4C6A-4550-0D58-6C649314034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50936" y="5690720"/>
                <a:ext cx="7793037" cy="9016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60000"/>
                  <a:buFont typeface="Wingdings" panose="05000000000000000000" pitchFamily="2" charset="2"/>
                  <a:buChar char="n"/>
                  <a:defRPr kumimoji="1" sz="32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50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anose="05000000000000000000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PMingLiU" panose="02020500000000000000" pitchFamily="18" charset="-12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50000"/>
                  <a:buFont typeface="Wingdings" pitchFamily="2" charset="2"/>
                  <a:buChar char="n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sz="2200" kern="0" dirty="0"/>
                  <a:t>Then, we find the top-7 set </a:t>
                </a:r>
                <a:r>
                  <a:rPr lang="en-US" altLang="zh-CN" sz="2200" kern="0" dirty="0" err="1"/>
                  <a:t>w.r.t.</a:t>
                </a:r>
                <a:r>
                  <a:rPr lang="en-US" altLang="zh-CN" sz="2200" kern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200" kern="0" dirty="0"/>
                  <a:t> (marked as “1”)</a:t>
                </a:r>
              </a:p>
              <a:p>
                <a:pPr lvl="1"/>
                <a:r>
                  <a:rPr lang="en-US" altLang="zh-CN" sz="1800" kern="0" dirty="0"/>
                  <a:t>Those not included in the top-7 set are marked as “0”</a:t>
                </a:r>
              </a:p>
              <a:p>
                <a:endParaRPr lang="en-US" altLang="zh-CN" sz="2000" kern="0" dirty="0"/>
              </a:p>
            </p:txBody>
          </p:sp>
        </mc:Choice>
        <mc:Fallback xmlns="">
          <p:sp>
            <p:nvSpPr>
              <p:cNvPr id="18" name="内容占位符 2">
                <a:extLst>
                  <a:ext uri="{FF2B5EF4-FFF2-40B4-BE49-F238E27FC236}">
                    <a16:creationId xmlns:a16="http://schemas.microsoft.com/office/drawing/2014/main" id="{FA0848F2-4C6A-4550-0D58-6C6493140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0936" y="5690720"/>
                <a:ext cx="7793037" cy="901606"/>
              </a:xfrm>
              <a:prstGeom prst="rect">
                <a:avLst/>
              </a:prstGeom>
              <a:blipFill>
                <a:blip r:embed="rId6"/>
                <a:stretch>
                  <a:fillRect l="-78" t="-47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08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22A938-E44F-0EC7-F59E-D6BEF858CB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113" y="4632052"/>
                <a:ext cx="7793037" cy="1345725"/>
              </a:xfrm>
            </p:spPr>
            <p:txBody>
              <a:bodyPr/>
              <a:lstStyle/>
              <a:p>
                <a:r>
                  <a:rPr lang="en-US" altLang="zh-CN" sz="2200" dirty="0"/>
                  <a:t>Now, we compare the number (or proportion) of applicants in the protected groups in the top-7 set with that in the entire dataset.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HK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800" dirty="0"/>
                  <a:t> is </a:t>
                </a:r>
                <a:r>
                  <a:rPr lang="en-US" altLang="zh-CN" sz="1800" b="1" dirty="0">
                    <a:solidFill>
                      <a:srgbClr val="FF0000"/>
                    </a:solidFill>
                  </a:rPr>
                  <a:t>unfair</a:t>
                </a:r>
                <a:r>
                  <a:rPr lang="en-US" altLang="zh-CN" sz="1800" dirty="0"/>
                  <a:t> since the proportion of applicants in the protected group in the top-7 set are much smaller than that in the entire dataset.</a:t>
                </a:r>
              </a:p>
              <a:p>
                <a:endParaRPr lang="en-US" altLang="zh-CN" sz="22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22A938-E44F-0EC7-F59E-D6BEF858C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113" y="4632052"/>
                <a:ext cx="7793037" cy="1345725"/>
              </a:xfrm>
              <a:blipFill>
                <a:blip r:embed="rId3"/>
                <a:stretch>
                  <a:fillRect l="-78" t="-2715" b="-53846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D4F3DB7B-59E4-D8F4-0772-7FA5452683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7049056"/>
                  </p:ext>
                </p:extLst>
              </p:nvPr>
            </p:nvGraphicFramePr>
            <p:xfrm>
              <a:off x="495314" y="530296"/>
              <a:ext cx="6877036" cy="29707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6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2198">
                      <a:extLst>
                        <a:ext uri="{9D8B030D-6E8A-4147-A177-3AD203B41FA5}">
                          <a16:colId xmlns:a16="http://schemas.microsoft.com/office/drawing/2014/main" val="613766242"/>
                        </a:ext>
                      </a:extLst>
                    </a:gridCol>
                    <a:gridCol w="1705444">
                      <a:extLst>
                        <a:ext uri="{9D8B030D-6E8A-4147-A177-3AD203B41FA5}">
                          <a16:colId xmlns:a16="http://schemas.microsoft.com/office/drawing/2014/main" val="2218552995"/>
                        </a:ext>
                      </a:extLst>
                    </a:gridCol>
                    <a:gridCol w="95266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92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4240436880"/>
                        </a:ext>
                      </a:extLst>
                    </a:gridCol>
                    <a:gridCol w="1133475">
                      <a:extLst>
                        <a:ext uri="{9D8B030D-6E8A-4147-A177-3AD203B41FA5}">
                          <a16:colId xmlns:a16="http://schemas.microsoft.com/office/drawing/2014/main" val="1561960184"/>
                        </a:ext>
                      </a:extLst>
                    </a:gridCol>
                  </a:tblGrid>
                  <a:tr h="266302"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ID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Gender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Race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TOEFL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GRE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GPA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335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47.3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marL="0" marR="0" lvl="0" indent="0" algn="ctr" defTabSz="39228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47.06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5880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105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45.46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46058192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3.9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42.82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81515259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42.54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02967829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42.9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27871378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41.88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49125163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3.8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42.74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4715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D4F3DB7B-59E4-D8F4-0772-7FA5452683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7049056"/>
                  </p:ext>
                </p:extLst>
              </p:nvPr>
            </p:nvGraphicFramePr>
            <p:xfrm>
              <a:off x="495314" y="530296"/>
              <a:ext cx="6877036" cy="29707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6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2198">
                      <a:extLst>
                        <a:ext uri="{9D8B030D-6E8A-4147-A177-3AD203B41FA5}">
                          <a16:colId xmlns:a16="http://schemas.microsoft.com/office/drawing/2014/main" val="613766242"/>
                        </a:ext>
                      </a:extLst>
                    </a:gridCol>
                    <a:gridCol w="1705444">
                      <a:extLst>
                        <a:ext uri="{9D8B030D-6E8A-4147-A177-3AD203B41FA5}">
                          <a16:colId xmlns:a16="http://schemas.microsoft.com/office/drawing/2014/main" val="2218552995"/>
                        </a:ext>
                      </a:extLst>
                    </a:gridCol>
                    <a:gridCol w="95266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92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4240436880"/>
                        </a:ext>
                      </a:extLst>
                    </a:gridCol>
                    <a:gridCol w="1133475">
                      <a:extLst>
                        <a:ext uri="{9D8B030D-6E8A-4147-A177-3AD203B41FA5}">
                          <a16:colId xmlns:a16="http://schemas.microsoft.com/office/drawing/2014/main" val="1561960184"/>
                        </a:ext>
                      </a:extLst>
                    </a:gridCol>
                  </a:tblGrid>
                  <a:tr h="297078"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ID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Gender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Race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TOEFL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GRE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GPA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4"/>
                          <a:stretch>
                            <a:fillRect l="-507527" t="-2041" r="-2151" b="-920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613" t="-102041" r="-1727419" b="-8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335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47.3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613" t="-202041" r="-1727419" b="-7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613" t="-302041" r="-1727419" b="-6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47.06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613" t="-402041" r="-1727419" b="-5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5880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105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45.46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46058192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613" t="-512500" r="-1727419" b="-4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3.9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42.82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81515259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613" t="-600000" r="-1727419" b="-3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42.54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02967829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613" t="-700000" r="-1727419" b="-2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42.9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27871378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4"/>
                          <a:stretch>
                            <a:fillRect l="-1613" t="-800000" r="-1727419" b="-1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41.88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49125163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613" t="-900000" r="-1727419" b="-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3.8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42.74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4715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329BCFD-7AC0-B49A-575A-BA2EDAEAF999}"/>
              </a:ext>
            </a:extLst>
          </p:cNvPr>
          <p:cNvSpPr/>
          <p:nvPr/>
        </p:nvSpPr>
        <p:spPr bwMode="auto">
          <a:xfrm>
            <a:off x="6540535" y="873687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243291-B2CC-3913-8AA4-C4594C972B74}"/>
              </a:ext>
            </a:extLst>
          </p:cNvPr>
          <p:cNvSpPr/>
          <p:nvPr/>
        </p:nvSpPr>
        <p:spPr bwMode="auto">
          <a:xfrm>
            <a:off x="6539437" y="1165800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6B5EE4-96E8-05FE-86E9-8235557A9CF1}"/>
              </a:ext>
            </a:extLst>
          </p:cNvPr>
          <p:cNvSpPr/>
          <p:nvPr/>
        </p:nvSpPr>
        <p:spPr bwMode="auto">
          <a:xfrm>
            <a:off x="6540535" y="1473762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62D4A8-4385-1800-931A-495A78307A34}"/>
              </a:ext>
            </a:extLst>
          </p:cNvPr>
          <p:cNvSpPr/>
          <p:nvPr/>
        </p:nvSpPr>
        <p:spPr bwMode="auto">
          <a:xfrm>
            <a:off x="6539437" y="1765875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C303E-964F-403B-1205-2739C7137027}"/>
              </a:ext>
            </a:extLst>
          </p:cNvPr>
          <p:cNvSpPr/>
          <p:nvPr/>
        </p:nvSpPr>
        <p:spPr bwMode="auto">
          <a:xfrm>
            <a:off x="6545297" y="2073837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B24803-1B5B-76F0-CBEF-E36D84CFAECD}"/>
              </a:ext>
            </a:extLst>
          </p:cNvPr>
          <p:cNvSpPr/>
          <p:nvPr/>
        </p:nvSpPr>
        <p:spPr bwMode="auto">
          <a:xfrm>
            <a:off x="6544199" y="2365950"/>
            <a:ext cx="572756" cy="2056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dirty="0">
                <a:latin typeface="Tahoma" pitchFamily="34" charset="0"/>
                <a:ea typeface="新細明體" pitchFamily="18" charset="-120"/>
              </a:rPr>
              <a:t>0</a:t>
            </a:r>
            <a:endParaRPr kumimoji="1" lang="en-H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CE92F2-FF85-8873-4DFC-6B4D74570FF3}"/>
              </a:ext>
            </a:extLst>
          </p:cNvPr>
          <p:cNvSpPr/>
          <p:nvPr/>
        </p:nvSpPr>
        <p:spPr bwMode="auto">
          <a:xfrm>
            <a:off x="6545297" y="2673912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028F32-8E76-188F-879E-6A2A30FC4A0D}"/>
              </a:ext>
            </a:extLst>
          </p:cNvPr>
          <p:cNvSpPr/>
          <p:nvPr/>
        </p:nvSpPr>
        <p:spPr bwMode="auto">
          <a:xfrm>
            <a:off x="6544199" y="2966025"/>
            <a:ext cx="572756" cy="2056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dirty="0">
                <a:latin typeface="Tahoma" pitchFamily="34" charset="0"/>
                <a:ea typeface="新細明體" pitchFamily="18" charset="-120"/>
              </a:rPr>
              <a:t>0</a:t>
            </a:r>
            <a:endParaRPr kumimoji="1" lang="en-H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080176-674C-1234-4D50-812AE425F134}"/>
              </a:ext>
            </a:extLst>
          </p:cNvPr>
          <p:cNvSpPr/>
          <p:nvPr/>
        </p:nvSpPr>
        <p:spPr bwMode="auto">
          <a:xfrm>
            <a:off x="6539437" y="3263380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84D90F-6755-F5FE-AF15-A5A2159ADE38}"/>
              </a:ext>
            </a:extLst>
          </p:cNvPr>
          <p:cNvCxnSpPr/>
          <p:nvPr/>
        </p:nvCxnSpPr>
        <p:spPr bwMode="auto">
          <a:xfrm>
            <a:off x="962025" y="3157070"/>
            <a:ext cx="6572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A582085-BD44-ED41-1343-6EB564DBAA81}"/>
              </a:ext>
            </a:extLst>
          </p:cNvPr>
          <p:cNvCxnSpPr/>
          <p:nvPr/>
        </p:nvCxnSpPr>
        <p:spPr bwMode="auto">
          <a:xfrm>
            <a:off x="955885" y="2556995"/>
            <a:ext cx="6572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CAD826-B362-3A33-AC60-50665442BB83}"/>
              </a:ext>
            </a:extLst>
          </p:cNvPr>
          <p:cNvCxnSpPr/>
          <p:nvPr/>
        </p:nvCxnSpPr>
        <p:spPr bwMode="auto">
          <a:xfrm>
            <a:off x="955884" y="1966445"/>
            <a:ext cx="6572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605B9E1-EB5F-A997-4CF3-B32DF2490F67}"/>
              </a:ext>
            </a:extLst>
          </p:cNvPr>
          <p:cNvCxnSpPr/>
          <p:nvPr/>
        </p:nvCxnSpPr>
        <p:spPr bwMode="auto">
          <a:xfrm>
            <a:off x="1284496" y="3501076"/>
            <a:ext cx="0" cy="39894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8834639-D85B-FF78-5AD2-59F365B1B57D}"/>
              </a:ext>
            </a:extLst>
          </p:cNvPr>
          <p:cNvSpPr txBox="1"/>
          <p:nvPr/>
        </p:nvSpPr>
        <p:spPr>
          <a:xfrm>
            <a:off x="895351" y="3806981"/>
            <a:ext cx="1009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/>
              <a:t>Females: 3 out of 9 (</a:t>
            </a:r>
            <a:r>
              <a:rPr lang="en-HK" sz="1400" b="1" dirty="0"/>
              <a:t>33.3%</a:t>
            </a:r>
            <a:r>
              <a:rPr lang="en-HK" sz="1400" dirty="0"/>
              <a:t>)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FF7777-4176-787A-4948-73FCF890A383}"/>
              </a:ext>
            </a:extLst>
          </p:cNvPr>
          <p:cNvCxnSpPr/>
          <p:nvPr/>
        </p:nvCxnSpPr>
        <p:spPr bwMode="auto">
          <a:xfrm>
            <a:off x="1847850" y="1366370"/>
            <a:ext cx="14192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90D1B10-F3B3-3856-FB43-613C487336AD}"/>
              </a:ext>
            </a:extLst>
          </p:cNvPr>
          <p:cNvCxnSpPr/>
          <p:nvPr/>
        </p:nvCxnSpPr>
        <p:spPr bwMode="auto">
          <a:xfrm>
            <a:off x="1847850" y="1956920"/>
            <a:ext cx="14192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CE1BC9-DF67-3052-4E06-15F7F3C136A0}"/>
              </a:ext>
            </a:extLst>
          </p:cNvPr>
          <p:cNvCxnSpPr/>
          <p:nvPr/>
        </p:nvCxnSpPr>
        <p:spPr bwMode="auto">
          <a:xfrm>
            <a:off x="1847850" y="2547470"/>
            <a:ext cx="14192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6B6B67C-6311-F850-255A-D95035DB4495}"/>
              </a:ext>
            </a:extLst>
          </p:cNvPr>
          <p:cNvCxnSpPr/>
          <p:nvPr/>
        </p:nvCxnSpPr>
        <p:spPr bwMode="auto">
          <a:xfrm>
            <a:off x="1847850" y="3147545"/>
            <a:ext cx="1419225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538B827-EB66-46AB-CF79-D21749B16DD1}"/>
              </a:ext>
            </a:extLst>
          </p:cNvPr>
          <p:cNvCxnSpPr/>
          <p:nvPr/>
        </p:nvCxnSpPr>
        <p:spPr bwMode="auto">
          <a:xfrm>
            <a:off x="2578502" y="3501076"/>
            <a:ext cx="0" cy="39894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DBD665C-3A02-6008-6FEF-7BBC446FE73E}"/>
              </a:ext>
            </a:extLst>
          </p:cNvPr>
          <p:cNvSpPr txBox="1"/>
          <p:nvPr/>
        </p:nvSpPr>
        <p:spPr>
          <a:xfrm>
            <a:off x="1904999" y="3814790"/>
            <a:ext cx="15920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/>
              <a:t>African-American: 4 out of 9 (</a:t>
            </a:r>
            <a:r>
              <a:rPr lang="en-HK" sz="1400" b="1" dirty="0"/>
              <a:t>44.4%</a:t>
            </a:r>
            <a:r>
              <a:rPr lang="en-HK" sz="1400" dirty="0"/>
              <a:t>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A2BB1D-5269-E123-3B95-6B98290E53FE}"/>
              </a:ext>
            </a:extLst>
          </p:cNvPr>
          <p:cNvSpPr/>
          <p:nvPr/>
        </p:nvSpPr>
        <p:spPr bwMode="auto">
          <a:xfrm>
            <a:off x="895351" y="3806981"/>
            <a:ext cx="2601715" cy="73866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358D11-20A0-121E-5B3C-69E543ABB60D}"/>
              </a:ext>
            </a:extLst>
          </p:cNvPr>
          <p:cNvSpPr txBox="1"/>
          <p:nvPr/>
        </p:nvSpPr>
        <p:spPr>
          <a:xfrm>
            <a:off x="146637" y="3900020"/>
            <a:ext cx="784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/>
              <a:t>Entire dataset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4B8EF2-4520-BBA8-8E3E-36D8BCE59749}"/>
              </a:ext>
            </a:extLst>
          </p:cNvPr>
          <p:cNvSpPr txBox="1"/>
          <p:nvPr/>
        </p:nvSpPr>
        <p:spPr>
          <a:xfrm>
            <a:off x="5440176" y="3806981"/>
            <a:ext cx="1009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/>
              <a:t>Females: 1 out of 7 (</a:t>
            </a:r>
            <a:r>
              <a:rPr lang="en-HK" sz="1400" b="1" dirty="0">
                <a:solidFill>
                  <a:srgbClr val="FF0000"/>
                </a:solidFill>
              </a:rPr>
              <a:t>14.3%</a:t>
            </a:r>
            <a:r>
              <a:rPr lang="en-HK" sz="1400" dirty="0"/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241A47-E93D-D285-C893-75EFEFA2F320}"/>
              </a:ext>
            </a:extLst>
          </p:cNvPr>
          <p:cNvSpPr txBox="1"/>
          <p:nvPr/>
        </p:nvSpPr>
        <p:spPr>
          <a:xfrm>
            <a:off x="6449824" y="3814790"/>
            <a:ext cx="15920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/>
              <a:t>African-American: 2 out </a:t>
            </a:r>
            <a:r>
              <a:rPr lang="en-HK" sz="1400"/>
              <a:t>of 7 (</a:t>
            </a:r>
            <a:r>
              <a:rPr lang="en-HK" sz="1400" b="1">
                <a:solidFill>
                  <a:srgbClr val="FF0000"/>
                </a:solidFill>
              </a:rPr>
              <a:t>28.6%</a:t>
            </a:r>
            <a:r>
              <a:rPr lang="en-HK" sz="1400"/>
              <a:t>)</a:t>
            </a:r>
            <a:endParaRPr lang="en-HK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6D2C473-A368-EC18-6968-4D65FC5D2D8E}"/>
              </a:ext>
            </a:extLst>
          </p:cNvPr>
          <p:cNvSpPr/>
          <p:nvPr/>
        </p:nvSpPr>
        <p:spPr bwMode="auto">
          <a:xfrm>
            <a:off x="5440176" y="3806981"/>
            <a:ext cx="2601715" cy="73866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93F6B9E-1487-AE02-8B57-59BD20031299}"/>
                  </a:ext>
                </a:extLst>
              </p:cNvPr>
              <p:cNvSpPr txBox="1"/>
              <p:nvPr/>
            </p:nvSpPr>
            <p:spPr>
              <a:xfrm>
                <a:off x="4521612" y="3900020"/>
                <a:ext cx="9542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1400" dirty="0"/>
                  <a:t>Top-7 set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HK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93F6B9E-1487-AE02-8B57-59BD20031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612" y="3900020"/>
                <a:ext cx="954284" cy="523220"/>
              </a:xfrm>
              <a:prstGeom prst="rect">
                <a:avLst/>
              </a:prstGeom>
              <a:blipFill>
                <a:blip r:embed="rId5"/>
                <a:stretch>
                  <a:fillRect l="-1923" t="-2326" r="-3846" b="-10465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B14C0F0-A50A-B413-91E5-F6983942FD70}"/>
              </a:ext>
            </a:extLst>
          </p:cNvPr>
          <p:cNvCxnSpPr/>
          <p:nvPr/>
        </p:nvCxnSpPr>
        <p:spPr bwMode="auto">
          <a:xfrm>
            <a:off x="6798077" y="3501076"/>
            <a:ext cx="0" cy="39894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526A372-E0ED-0AA5-BD72-517870FC83A4}"/>
              </a:ext>
            </a:extLst>
          </p:cNvPr>
          <p:cNvCxnSpPr/>
          <p:nvPr/>
        </p:nvCxnSpPr>
        <p:spPr bwMode="auto">
          <a:xfrm>
            <a:off x="1847850" y="3806981"/>
            <a:ext cx="0" cy="7464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1E6E3FF-B99A-EA29-C43B-B90A7CF61E54}"/>
              </a:ext>
            </a:extLst>
          </p:cNvPr>
          <p:cNvCxnSpPr/>
          <p:nvPr/>
        </p:nvCxnSpPr>
        <p:spPr bwMode="auto">
          <a:xfrm>
            <a:off x="6410325" y="3806981"/>
            <a:ext cx="0" cy="7464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8152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32" grpId="0" animBg="1"/>
      <p:bldP spid="33" grpId="0"/>
      <p:bldP spid="34" grpId="0"/>
      <p:bldP spid="35" grpId="0"/>
      <p:bldP spid="36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" name="Table 79">
                <a:extLst>
                  <a:ext uri="{FF2B5EF4-FFF2-40B4-BE49-F238E27FC236}">
                    <a16:creationId xmlns:a16="http://schemas.microsoft.com/office/drawing/2014/main" id="{0563F77D-C3D2-7A89-A721-A4F372B41A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6919516"/>
                  </p:ext>
                </p:extLst>
              </p:nvPr>
            </p:nvGraphicFramePr>
            <p:xfrm>
              <a:off x="495314" y="530296"/>
              <a:ext cx="6877036" cy="29707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6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2198">
                      <a:extLst>
                        <a:ext uri="{9D8B030D-6E8A-4147-A177-3AD203B41FA5}">
                          <a16:colId xmlns:a16="http://schemas.microsoft.com/office/drawing/2014/main" val="613766242"/>
                        </a:ext>
                      </a:extLst>
                    </a:gridCol>
                    <a:gridCol w="1705444">
                      <a:extLst>
                        <a:ext uri="{9D8B030D-6E8A-4147-A177-3AD203B41FA5}">
                          <a16:colId xmlns:a16="http://schemas.microsoft.com/office/drawing/2014/main" val="2218552995"/>
                        </a:ext>
                      </a:extLst>
                    </a:gridCol>
                    <a:gridCol w="95266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92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4240436880"/>
                        </a:ext>
                      </a:extLst>
                    </a:gridCol>
                    <a:gridCol w="1133475">
                      <a:extLst>
                        <a:ext uri="{9D8B030D-6E8A-4147-A177-3AD203B41FA5}">
                          <a16:colId xmlns:a16="http://schemas.microsoft.com/office/drawing/2014/main" val="1561960184"/>
                        </a:ext>
                      </a:extLst>
                    </a:gridCol>
                  </a:tblGrid>
                  <a:tr h="266302"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ID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Gender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Race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TOEFL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GRE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GPA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335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47.3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marL="0" marR="0" lvl="0" indent="0" algn="ctr" defTabSz="39228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47.06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5880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105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45.46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46058192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3.9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42.82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81515259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42.54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02967829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42.9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27871378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41.88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49125163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3.8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42.74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4715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" name="Table 79">
                <a:extLst>
                  <a:ext uri="{FF2B5EF4-FFF2-40B4-BE49-F238E27FC236}">
                    <a16:creationId xmlns:a16="http://schemas.microsoft.com/office/drawing/2014/main" id="{0563F77D-C3D2-7A89-A721-A4F372B41A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6919516"/>
                  </p:ext>
                </p:extLst>
              </p:nvPr>
            </p:nvGraphicFramePr>
            <p:xfrm>
              <a:off x="495314" y="530296"/>
              <a:ext cx="6877036" cy="29707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61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2198">
                      <a:extLst>
                        <a:ext uri="{9D8B030D-6E8A-4147-A177-3AD203B41FA5}">
                          <a16:colId xmlns:a16="http://schemas.microsoft.com/office/drawing/2014/main" val="613766242"/>
                        </a:ext>
                      </a:extLst>
                    </a:gridCol>
                    <a:gridCol w="1705444">
                      <a:extLst>
                        <a:ext uri="{9D8B030D-6E8A-4147-A177-3AD203B41FA5}">
                          <a16:colId xmlns:a16="http://schemas.microsoft.com/office/drawing/2014/main" val="2218552995"/>
                        </a:ext>
                      </a:extLst>
                    </a:gridCol>
                    <a:gridCol w="95266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924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4240436880"/>
                        </a:ext>
                      </a:extLst>
                    </a:gridCol>
                    <a:gridCol w="1133475">
                      <a:extLst>
                        <a:ext uri="{9D8B030D-6E8A-4147-A177-3AD203B41FA5}">
                          <a16:colId xmlns:a16="http://schemas.microsoft.com/office/drawing/2014/main" val="1561960184"/>
                        </a:ext>
                      </a:extLst>
                    </a:gridCol>
                  </a:tblGrid>
                  <a:tr h="297078"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ID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Gender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Race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TOEFL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GRE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GPA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507527" t="-2041" r="-2151" b="-920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613" t="-102041" r="-1727419" b="-8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335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47.3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613" t="-202041" r="-1727419" b="-7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613" t="-302041" r="-1727419" b="-6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47.06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613" t="-402041" r="-1727419" b="-5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5880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105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45.46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46058192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613" t="-512500" r="-1727419" b="-4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3.9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42.82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81515259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613" t="-600000" r="-1727419" b="-3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42.54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02967829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613" t="-700000" r="-1727419" b="-2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42.9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27871378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3"/>
                          <a:stretch>
                            <a:fillRect l="-1613" t="-800000" r="-1727419" b="-1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41.88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49125163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13" t="-900000" r="-1727419" b="-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3.8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42.74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4715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1" name="Rectangle 80">
            <a:extLst>
              <a:ext uri="{FF2B5EF4-FFF2-40B4-BE49-F238E27FC236}">
                <a16:creationId xmlns:a16="http://schemas.microsoft.com/office/drawing/2014/main" id="{59AF77D8-96FA-AFDD-6366-4735CD9D8EEA}"/>
              </a:ext>
            </a:extLst>
          </p:cNvPr>
          <p:cNvSpPr/>
          <p:nvPr/>
        </p:nvSpPr>
        <p:spPr bwMode="auto">
          <a:xfrm>
            <a:off x="6540535" y="873687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1EB6C41-929C-8585-6FE7-8032A66A89DD}"/>
              </a:ext>
            </a:extLst>
          </p:cNvPr>
          <p:cNvSpPr/>
          <p:nvPr/>
        </p:nvSpPr>
        <p:spPr bwMode="auto">
          <a:xfrm>
            <a:off x="6539437" y="1165800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55CAC26-ACB6-D0F8-DBD8-49C5B7046E18}"/>
              </a:ext>
            </a:extLst>
          </p:cNvPr>
          <p:cNvSpPr/>
          <p:nvPr/>
        </p:nvSpPr>
        <p:spPr bwMode="auto">
          <a:xfrm>
            <a:off x="6540535" y="1473762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D9F97D0-182A-A510-2BE6-67D4A3F2939D}"/>
              </a:ext>
            </a:extLst>
          </p:cNvPr>
          <p:cNvSpPr/>
          <p:nvPr/>
        </p:nvSpPr>
        <p:spPr bwMode="auto">
          <a:xfrm>
            <a:off x="6539437" y="1765875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8FBB78F-D98C-5533-C019-E61094F7153C}"/>
              </a:ext>
            </a:extLst>
          </p:cNvPr>
          <p:cNvSpPr/>
          <p:nvPr/>
        </p:nvSpPr>
        <p:spPr bwMode="auto">
          <a:xfrm>
            <a:off x="6545297" y="2073837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557344D-405C-353A-A0DE-720ECA6793BF}"/>
              </a:ext>
            </a:extLst>
          </p:cNvPr>
          <p:cNvSpPr/>
          <p:nvPr/>
        </p:nvSpPr>
        <p:spPr bwMode="auto">
          <a:xfrm>
            <a:off x="6544199" y="2365950"/>
            <a:ext cx="572756" cy="2056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dirty="0">
                <a:latin typeface="Tahoma" pitchFamily="34" charset="0"/>
                <a:ea typeface="新細明體" pitchFamily="18" charset="-120"/>
              </a:rPr>
              <a:t>0</a:t>
            </a:r>
            <a:endParaRPr kumimoji="1" lang="en-H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04846A4-62B8-1636-BE0B-38B3D4CECF6F}"/>
              </a:ext>
            </a:extLst>
          </p:cNvPr>
          <p:cNvSpPr/>
          <p:nvPr/>
        </p:nvSpPr>
        <p:spPr bwMode="auto">
          <a:xfrm>
            <a:off x="6545297" y="2673912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B9D5952-8052-5DE0-8382-D343362E050F}"/>
              </a:ext>
            </a:extLst>
          </p:cNvPr>
          <p:cNvSpPr/>
          <p:nvPr/>
        </p:nvSpPr>
        <p:spPr bwMode="auto">
          <a:xfrm>
            <a:off x="6544199" y="2966025"/>
            <a:ext cx="572756" cy="2056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dirty="0">
                <a:latin typeface="Tahoma" pitchFamily="34" charset="0"/>
                <a:ea typeface="新細明體" pitchFamily="18" charset="-120"/>
              </a:rPr>
              <a:t>0</a:t>
            </a:r>
            <a:endParaRPr kumimoji="1" lang="en-H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3A649AF-734E-F884-D342-7BE90737DDF5}"/>
              </a:ext>
            </a:extLst>
          </p:cNvPr>
          <p:cNvSpPr/>
          <p:nvPr/>
        </p:nvSpPr>
        <p:spPr bwMode="auto">
          <a:xfrm>
            <a:off x="6539437" y="3263380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22A938-E44F-0EC7-F59E-D6BEF858CB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113" y="4632052"/>
                <a:ext cx="7793037" cy="1345725"/>
              </a:xfrm>
            </p:spPr>
            <p:txBody>
              <a:bodyPr/>
              <a:lstStyle/>
              <a:p>
                <a:r>
                  <a:rPr lang="en-US" altLang="zh-CN" sz="2000" dirty="0"/>
                  <a:t>Consider another utility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𝑇𝑂𝐸𝐹𝐿</m:t>
                    </m:r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+0.1×</m:t>
                    </m:r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𝐺𝑅𝐸</m:t>
                    </m:r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+0.3×</m:t>
                    </m:r>
                    <m:r>
                      <a:rPr lang="en-US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𝐺𝑃𝐴</m:t>
                    </m:r>
                  </m:oMath>
                </a14:m>
                <a:endParaRPr lang="en-US" altLang="zh-CN" sz="1600" dirty="0"/>
              </a:p>
              <a:p>
                <a:r>
                  <a:rPr lang="en-US" altLang="zh-CN" sz="2000" dirty="0"/>
                  <a:t>We compute the top-7 set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/>
                  <a:t> and compare the number (or proportion) of applicants in the protected groups, similarly.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HK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600" dirty="0"/>
                  <a:t> is </a:t>
                </a:r>
                <a:r>
                  <a:rPr lang="en-US" altLang="zh-CN" sz="1600" b="1" dirty="0">
                    <a:solidFill>
                      <a:srgbClr val="00B050"/>
                    </a:solidFill>
                  </a:rPr>
                  <a:t>fairer</a:t>
                </a:r>
                <a:r>
                  <a:rPr lang="en-US" altLang="zh-CN" sz="1600" dirty="0"/>
                  <a:t> since the proportion of applicants in the protected group in the top-7 set are closer to that in the entire dataset.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22A938-E44F-0EC7-F59E-D6BEF858C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113" y="4632052"/>
                <a:ext cx="7793037" cy="1345725"/>
              </a:xfrm>
              <a:blipFill>
                <a:blip r:embed="rId4"/>
                <a:stretch>
                  <a:fillRect t="-2804" b="-45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D4F3DB7B-59E4-D8F4-0772-7FA5452683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9724181"/>
                  </p:ext>
                </p:extLst>
              </p:nvPr>
            </p:nvGraphicFramePr>
            <p:xfrm>
              <a:off x="495314" y="523846"/>
              <a:ext cx="8005593" cy="29707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3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1681">
                      <a:extLst>
                        <a:ext uri="{9D8B030D-6E8A-4147-A177-3AD203B41FA5}">
                          <a16:colId xmlns:a16="http://schemas.microsoft.com/office/drawing/2014/main" val="613766242"/>
                        </a:ext>
                      </a:extLst>
                    </a:gridCol>
                    <a:gridCol w="1704397">
                      <a:extLst>
                        <a:ext uri="{9D8B030D-6E8A-4147-A177-3AD203B41FA5}">
                          <a16:colId xmlns:a16="http://schemas.microsoft.com/office/drawing/2014/main" val="2218552995"/>
                        </a:ext>
                      </a:extLst>
                    </a:gridCol>
                    <a:gridCol w="9520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866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3838">
                      <a:extLst>
                        <a:ext uri="{9D8B030D-6E8A-4147-A177-3AD203B41FA5}">
                          <a16:colId xmlns:a16="http://schemas.microsoft.com/office/drawing/2014/main" val="4240436880"/>
                        </a:ext>
                      </a:extLst>
                    </a:gridCol>
                    <a:gridCol w="1132779">
                      <a:extLst>
                        <a:ext uri="{9D8B030D-6E8A-4147-A177-3AD203B41FA5}">
                          <a16:colId xmlns:a16="http://schemas.microsoft.com/office/drawing/2014/main" val="1561960184"/>
                        </a:ext>
                      </a:extLst>
                    </a:gridCol>
                    <a:gridCol w="1132779">
                      <a:extLst>
                        <a:ext uri="{9D8B030D-6E8A-4147-A177-3AD203B41FA5}">
                          <a16:colId xmlns:a16="http://schemas.microsoft.com/office/drawing/2014/main" val="2535368388"/>
                        </a:ext>
                      </a:extLst>
                    </a:gridCol>
                  </a:tblGrid>
                  <a:tr h="266302"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ID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Gender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Race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TOEFL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GRE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GPA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400" b="1" i="1" kern="1200" smtClean="0">
                                        <a:solidFill>
                                          <a:schemeClr val="lt1"/>
                                        </a:solidFill>
                                        <a:latin typeface="Cambria Math" panose="02040503050406030204" pitchFamily="18" charset="0"/>
                                        <a:ea typeface="+mn-ea"/>
                                        <a:cs typeface="Arial" panose="020B0604020202020204" pitchFamily="34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335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47.3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HK" sz="1400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marL="0" marR="0" lvl="0" indent="0" algn="ctr" defTabSz="392286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HK" sz="1400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47.06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HK" sz="1400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5880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105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45.46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HK" sz="1400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46058192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3.9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42.82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HK" sz="1400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81515259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42.54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HK" sz="1400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02967829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HK" sz="1400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27871378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8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41.88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HK" sz="1400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49125163"/>
                      </a:ext>
                    </a:extLst>
                  </a:tr>
                  <a:tr h="2663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9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3.8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42.74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HK" sz="1400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4715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D4F3DB7B-59E4-D8F4-0772-7FA5452683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9724181"/>
                  </p:ext>
                </p:extLst>
              </p:nvPr>
            </p:nvGraphicFramePr>
            <p:xfrm>
              <a:off x="495314" y="523846"/>
              <a:ext cx="8005593" cy="29707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937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1681">
                      <a:extLst>
                        <a:ext uri="{9D8B030D-6E8A-4147-A177-3AD203B41FA5}">
                          <a16:colId xmlns:a16="http://schemas.microsoft.com/office/drawing/2014/main" val="613766242"/>
                        </a:ext>
                      </a:extLst>
                    </a:gridCol>
                    <a:gridCol w="1704397">
                      <a:extLst>
                        <a:ext uri="{9D8B030D-6E8A-4147-A177-3AD203B41FA5}">
                          <a16:colId xmlns:a16="http://schemas.microsoft.com/office/drawing/2014/main" val="2218552995"/>
                        </a:ext>
                      </a:extLst>
                    </a:gridCol>
                    <a:gridCol w="9520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866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13838">
                      <a:extLst>
                        <a:ext uri="{9D8B030D-6E8A-4147-A177-3AD203B41FA5}">
                          <a16:colId xmlns:a16="http://schemas.microsoft.com/office/drawing/2014/main" val="4240436880"/>
                        </a:ext>
                      </a:extLst>
                    </a:gridCol>
                    <a:gridCol w="1132779">
                      <a:extLst>
                        <a:ext uri="{9D8B030D-6E8A-4147-A177-3AD203B41FA5}">
                          <a16:colId xmlns:a16="http://schemas.microsoft.com/office/drawing/2014/main" val="1561960184"/>
                        </a:ext>
                      </a:extLst>
                    </a:gridCol>
                    <a:gridCol w="1132779">
                      <a:extLst>
                        <a:ext uri="{9D8B030D-6E8A-4147-A177-3AD203B41FA5}">
                          <a16:colId xmlns:a16="http://schemas.microsoft.com/office/drawing/2014/main" val="2535368388"/>
                        </a:ext>
                      </a:extLst>
                    </a:gridCol>
                  </a:tblGrid>
                  <a:tr h="297078"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ID</a:t>
                          </a:r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Gender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Race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TOEFL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altLang="zh-CN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GRE</a:t>
                          </a:r>
                          <a:endParaRPr lang="en-US" sz="1400" b="1" kern="1200" dirty="0">
                            <a:solidFill>
                              <a:schemeClr val="lt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3588098" rtl="0" eaLnBrk="1" latinLnBrk="0" hangingPunct="1"/>
                          <a:r>
                            <a:rPr lang="en-US" sz="1400" b="1" kern="1200" dirty="0">
                              <a:solidFill>
                                <a:schemeClr val="lt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GPA</a:t>
                          </a:r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506989" t="-2041" r="-102151" b="-9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5"/>
                          <a:stretch>
                            <a:fillRect l="-606989" t="-2041" r="-2151" b="-9204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613" t="-102041" r="-2025806" b="-8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335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47.3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HK" sz="1400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613" t="-202041" r="-2025806" b="-7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330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HK" sz="1400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613" t="-302041" r="-2025806" b="-6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330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47.06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HK" sz="1400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613" t="-402041" r="-2025806" b="-5204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588098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105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320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45.46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HK" sz="1400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646058192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613" t="-512500" r="-2025806" b="-4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3.9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42.82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HK" sz="1400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881515259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613" t="-600000" r="-2025806" b="-3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315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42.54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HK" sz="1400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2202967829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613" t="-700000" r="-2025806" b="-2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4.0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HK" sz="1400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27871378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5"/>
                          <a:stretch>
                            <a:fillRect l="-1613" t="-800000" r="-2025806" b="-1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African-American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88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2.6</a:t>
                          </a:r>
                        </a:p>
                      </a:txBody>
                      <a:tcPr marL="83716" marR="83716" marT="41859" marB="41859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41.88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HK" sz="1400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349125163"/>
                      </a:ext>
                    </a:extLst>
                  </a:tr>
                  <a:tr h="2970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3716" marR="83716" marT="41859" marB="41859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13" t="-900000" r="-2025806" b="-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Male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Others</a:t>
                          </a:r>
                          <a:endParaRPr lang="en-US" sz="14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a:t>87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310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3.8</a:t>
                          </a:r>
                        </a:p>
                      </a:txBody>
                      <a:tcPr marL="83716" marR="83716" marT="41859" marB="41859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HK" sz="14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42.74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HK" sz="1400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24715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329BCFD-7AC0-B49A-575A-BA2EDAEAF999}"/>
              </a:ext>
            </a:extLst>
          </p:cNvPr>
          <p:cNvSpPr/>
          <p:nvPr/>
        </p:nvSpPr>
        <p:spPr bwMode="auto">
          <a:xfrm>
            <a:off x="6540535" y="867237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243291-B2CC-3913-8AA4-C4594C972B74}"/>
              </a:ext>
            </a:extLst>
          </p:cNvPr>
          <p:cNvSpPr/>
          <p:nvPr/>
        </p:nvSpPr>
        <p:spPr bwMode="auto">
          <a:xfrm>
            <a:off x="6539437" y="1159350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6B5EE4-96E8-05FE-86E9-8235557A9CF1}"/>
              </a:ext>
            </a:extLst>
          </p:cNvPr>
          <p:cNvSpPr/>
          <p:nvPr/>
        </p:nvSpPr>
        <p:spPr bwMode="auto">
          <a:xfrm>
            <a:off x="6540535" y="1467312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62D4A8-4385-1800-931A-495A78307A34}"/>
              </a:ext>
            </a:extLst>
          </p:cNvPr>
          <p:cNvSpPr/>
          <p:nvPr/>
        </p:nvSpPr>
        <p:spPr bwMode="auto">
          <a:xfrm>
            <a:off x="6539437" y="1759425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C303E-964F-403B-1205-2739C7137027}"/>
              </a:ext>
            </a:extLst>
          </p:cNvPr>
          <p:cNvSpPr/>
          <p:nvPr/>
        </p:nvSpPr>
        <p:spPr bwMode="auto">
          <a:xfrm>
            <a:off x="6545297" y="2067387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B24803-1B5B-76F0-CBEF-E36D84CFAECD}"/>
              </a:ext>
            </a:extLst>
          </p:cNvPr>
          <p:cNvSpPr/>
          <p:nvPr/>
        </p:nvSpPr>
        <p:spPr bwMode="auto">
          <a:xfrm>
            <a:off x="6544199" y="2359500"/>
            <a:ext cx="572756" cy="2056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dirty="0">
                <a:latin typeface="Tahoma" pitchFamily="34" charset="0"/>
                <a:ea typeface="新細明體" pitchFamily="18" charset="-120"/>
              </a:rPr>
              <a:t>0</a:t>
            </a:r>
            <a:endParaRPr kumimoji="1" lang="en-H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CE92F2-FF85-8873-4DFC-6B4D74570FF3}"/>
              </a:ext>
            </a:extLst>
          </p:cNvPr>
          <p:cNvSpPr/>
          <p:nvPr/>
        </p:nvSpPr>
        <p:spPr bwMode="auto">
          <a:xfrm>
            <a:off x="6545297" y="2667462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028F32-8E76-188F-879E-6A2A30FC4A0D}"/>
              </a:ext>
            </a:extLst>
          </p:cNvPr>
          <p:cNvSpPr/>
          <p:nvPr/>
        </p:nvSpPr>
        <p:spPr bwMode="auto">
          <a:xfrm>
            <a:off x="6544199" y="2959575"/>
            <a:ext cx="572756" cy="2056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dirty="0">
                <a:latin typeface="Tahoma" pitchFamily="34" charset="0"/>
                <a:ea typeface="新細明體" pitchFamily="18" charset="-120"/>
              </a:rPr>
              <a:t>0</a:t>
            </a:r>
            <a:endParaRPr kumimoji="1" lang="en-H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080176-674C-1234-4D50-812AE425F134}"/>
              </a:ext>
            </a:extLst>
          </p:cNvPr>
          <p:cNvSpPr/>
          <p:nvPr/>
        </p:nvSpPr>
        <p:spPr bwMode="auto">
          <a:xfrm>
            <a:off x="6539437" y="3256930"/>
            <a:ext cx="572756" cy="205693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605B9E1-EB5F-A997-4CF3-B32DF2490F67}"/>
              </a:ext>
            </a:extLst>
          </p:cNvPr>
          <p:cNvCxnSpPr/>
          <p:nvPr/>
        </p:nvCxnSpPr>
        <p:spPr bwMode="auto">
          <a:xfrm>
            <a:off x="1284496" y="3501076"/>
            <a:ext cx="0" cy="39894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8834639-D85B-FF78-5AD2-59F365B1B57D}"/>
              </a:ext>
            </a:extLst>
          </p:cNvPr>
          <p:cNvSpPr txBox="1"/>
          <p:nvPr/>
        </p:nvSpPr>
        <p:spPr>
          <a:xfrm>
            <a:off x="895351" y="3806981"/>
            <a:ext cx="1009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/>
              <a:t>Females: 3 out of 9 (</a:t>
            </a:r>
            <a:r>
              <a:rPr lang="en-HK" sz="1400" b="1" dirty="0"/>
              <a:t>33.3%</a:t>
            </a:r>
            <a:r>
              <a:rPr lang="en-HK" sz="1400" dirty="0"/>
              <a:t>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538B827-EB66-46AB-CF79-D21749B16DD1}"/>
              </a:ext>
            </a:extLst>
          </p:cNvPr>
          <p:cNvCxnSpPr/>
          <p:nvPr/>
        </p:nvCxnSpPr>
        <p:spPr bwMode="auto">
          <a:xfrm>
            <a:off x="2578502" y="3501076"/>
            <a:ext cx="0" cy="39894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DBD665C-3A02-6008-6FEF-7BBC446FE73E}"/>
              </a:ext>
            </a:extLst>
          </p:cNvPr>
          <p:cNvSpPr txBox="1"/>
          <p:nvPr/>
        </p:nvSpPr>
        <p:spPr>
          <a:xfrm>
            <a:off x="1904999" y="3814790"/>
            <a:ext cx="15920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/>
              <a:t>African-American: 4 out of 9 (</a:t>
            </a:r>
            <a:r>
              <a:rPr lang="en-HK" sz="1400" b="1" dirty="0"/>
              <a:t>44.4%</a:t>
            </a:r>
            <a:r>
              <a:rPr lang="en-HK" sz="1400" dirty="0"/>
              <a:t>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A2BB1D-5269-E123-3B95-6B98290E53FE}"/>
              </a:ext>
            </a:extLst>
          </p:cNvPr>
          <p:cNvSpPr/>
          <p:nvPr/>
        </p:nvSpPr>
        <p:spPr bwMode="auto">
          <a:xfrm>
            <a:off x="895351" y="3806981"/>
            <a:ext cx="2601715" cy="73866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358D11-20A0-121E-5B3C-69E543ABB60D}"/>
              </a:ext>
            </a:extLst>
          </p:cNvPr>
          <p:cNvSpPr txBox="1"/>
          <p:nvPr/>
        </p:nvSpPr>
        <p:spPr>
          <a:xfrm>
            <a:off x="146637" y="3900020"/>
            <a:ext cx="784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/>
              <a:t>Entire dataset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4B8EF2-4520-BBA8-8E3E-36D8BCE59749}"/>
              </a:ext>
            </a:extLst>
          </p:cNvPr>
          <p:cNvSpPr txBox="1"/>
          <p:nvPr/>
        </p:nvSpPr>
        <p:spPr>
          <a:xfrm>
            <a:off x="6414857" y="3806981"/>
            <a:ext cx="1009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/>
              <a:t>Females: 3 out of 7 (</a:t>
            </a:r>
            <a:r>
              <a:rPr lang="en-HK" sz="1400" b="1" dirty="0">
                <a:solidFill>
                  <a:srgbClr val="00B050"/>
                </a:solidFill>
              </a:rPr>
              <a:t>42.9%</a:t>
            </a:r>
            <a:r>
              <a:rPr lang="en-HK" sz="1400" dirty="0"/>
              <a:t>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241A47-E93D-D285-C893-75EFEFA2F320}"/>
              </a:ext>
            </a:extLst>
          </p:cNvPr>
          <p:cNvSpPr txBox="1"/>
          <p:nvPr/>
        </p:nvSpPr>
        <p:spPr>
          <a:xfrm>
            <a:off x="7424505" y="3814790"/>
            <a:ext cx="15920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sz="1400" dirty="0"/>
              <a:t>African-American: 4 out of 7 (</a:t>
            </a:r>
            <a:r>
              <a:rPr lang="en-HK" sz="1400" b="1" dirty="0">
                <a:solidFill>
                  <a:srgbClr val="00B050"/>
                </a:solidFill>
              </a:rPr>
              <a:t>57.1%</a:t>
            </a:r>
            <a:r>
              <a:rPr lang="en-HK" sz="1400" dirty="0"/>
              <a:t>)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6D2C473-A368-EC18-6968-4D65FC5D2D8E}"/>
              </a:ext>
            </a:extLst>
          </p:cNvPr>
          <p:cNvSpPr/>
          <p:nvPr/>
        </p:nvSpPr>
        <p:spPr bwMode="auto">
          <a:xfrm>
            <a:off x="6414857" y="3806981"/>
            <a:ext cx="2601715" cy="73866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H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93F6B9E-1487-AE02-8B57-59BD20031299}"/>
                  </a:ext>
                </a:extLst>
              </p:cNvPr>
              <p:cNvSpPr txBox="1"/>
              <p:nvPr/>
            </p:nvSpPr>
            <p:spPr>
              <a:xfrm>
                <a:off x="5496293" y="3900020"/>
                <a:ext cx="9542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HK" sz="1400" dirty="0"/>
                  <a:t>Top-7 set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K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K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HK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93F6B9E-1487-AE02-8B57-59BD20031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6293" y="3900020"/>
                <a:ext cx="954284" cy="523220"/>
              </a:xfrm>
              <a:prstGeom prst="rect">
                <a:avLst/>
              </a:prstGeom>
              <a:blipFill>
                <a:blip r:embed="rId6"/>
                <a:stretch>
                  <a:fillRect l="-1923" t="-2326" r="-3846" b="-10465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B14C0F0-A50A-B413-91E5-F6983942FD70}"/>
              </a:ext>
            </a:extLst>
          </p:cNvPr>
          <p:cNvCxnSpPr/>
          <p:nvPr/>
        </p:nvCxnSpPr>
        <p:spPr bwMode="auto">
          <a:xfrm>
            <a:off x="7883291" y="3501076"/>
            <a:ext cx="0" cy="39894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526A372-E0ED-0AA5-BD72-517870FC83A4}"/>
              </a:ext>
            </a:extLst>
          </p:cNvPr>
          <p:cNvCxnSpPr/>
          <p:nvPr/>
        </p:nvCxnSpPr>
        <p:spPr bwMode="auto">
          <a:xfrm>
            <a:off x="1847850" y="3806981"/>
            <a:ext cx="0" cy="7464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1E6E3FF-B99A-EA29-C43B-B90A7CF61E54}"/>
              </a:ext>
            </a:extLst>
          </p:cNvPr>
          <p:cNvCxnSpPr/>
          <p:nvPr/>
        </p:nvCxnSpPr>
        <p:spPr bwMode="auto">
          <a:xfrm>
            <a:off x="7385006" y="3806981"/>
            <a:ext cx="0" cy="74647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EC30DAF-C6FA-7B41-FFF0-769D7CA1FDFC}"/>
              </a:ext>
            </a:extLst>
          </p:cNvPr>
          <p:cNvSpPr/>
          <p:nvPr/>
        </p:nvSpPr>
        <p:spPr bwMode="auto">
          <a:xfrm>
            <a:off x="7605555" y="867237"/>
            <a:ext cx="572756" cy="205693"/>
          </a:xfrm>
          <a:prstGeom prst="rect">
            <a:avLst/>
          </a:prstGeom>
          <a:solidFill>
            <a:srgbClr val="FFAA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BB669D-281E-6B4C-BDC7-2C37D8F25A30}"/>
              </a:ext>
            </a:extLst>
          </p:cNvPr>
          <p:cNvSpPr/>
          <p:nvPr/>
        </p:nvSpPr>
        <p:spPr bwMode="auto">
          <a:xfrm>
            <a:off x="7604457" y="1159350"/>
            <a:ext cx="572756" cy="205693"/>
          </a:xfrm>
          <a:prstGeom prst="rect">
            <a:avLst/>
          </a:prstGeom>
          <a:solidFill>
            <a:srgbClr val="FFAA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EE9547-6FC5-F479-9135-FBE422CAA95B}"/>
              </a:ext>
            </a:extLst>
          </p:cNvPr>
          <p:cNvSpPr/>
          <p:nvPr/>
        </p:nvSpPr>
        <p:spPr bwMode="auto">
          <a:xfrm>
            <a:off x="7605555" y="1467312"/>
            <a:ext cx="572756" cy="205693"/>
          </a:xfrm>
          <a:prstGeom prst="rect">
            <a:avLst/>
          </a:prstGeom>
          <a:solidFill>
            <a:srgbClr val="FFAA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630B9E-4842-8AE1-FBDF-7285843C40D8}"/>
              </a:ext>
            </a:extLst>
          </p:cNvPr>
          <p:cNvSpPr/>
          <p:nvPr/>
        </p:nvSpPr>
        <p:spPr bwMode="auto">
          <a:xfrm>
            <a:off x="7604457" y="1759425"/>
            <a:ext cx="572756" cy="205693"/>
          </a:xfrm>
          <a:prstGeom prst="rect">
            <a:avLst/>
          </a:prstGeom>
          <a:solidFill>
            <a:srgbClr val="FFAA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98AFF8-BF39-A7C1-E0FC-AB8551F78CD4}"/>
              </a:ext>
            </a:extLst>
          </p:cNvPr>
          <p:cNvSpPr/>
          <p:nvPr/>
        </p:nvSpPr>
        <p:spPr bwMode="auto">
          <a:xfrm>
            <a:off x="7610317" y="2067387"/>
            <a:ext cx="572756" cy="2056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dirty="0">
                <a:latin typeface="Tahoma" pitchFamily="34" charset="0"/>
                <a:ea typeface="新細明體" pitchFamily="18" charset="-120"/>
              </a:rPr>
              <a:t>0</a:t>
            </a:r>
            <a:endParaRPr kumimoji="1" lang="en-H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192A33-0006-9AC3-FBD3-51C494F95D33}"/>
              </a:ext>
            </a:extLst>
          </p:cNvPr>
          <p:cNvSpPr/>
          <p:nvPr/>
        </p:nvSpPr>
        <p:spPr bwMode="auto">
          <a:xfrm>
            <a:off x="7609219" y="2359500"/>
            <a:ext cx="572756" cy="205693"/>
          </a:xfrm>
          <a:prstGeom prst="rect">
            <a:avLst/>
          </a:prstGeom>
          <a:solidFill>
            <a:srgbClr val="FFAA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  <a:endParaRPr kumimoji="1" lang="en-H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DDCCC1-7087-AD7B-A404-19512C04B5EA}"/>
              </a:ext>
            </a:extLst>
          </p:cNvPr>
          <p:cNvSpPr/>
          <p:nvPr/>
        </p:nvSpPr>
        <p:spPr bwMode="auto">
          <a:xfrm>
            <a:off x="7610317" y="2667462"/>
            <a:ext cx="572756" cy="205693"/>
          </a:xfrm>
          <a:prstGeom prst="rect">
            <a:avLst/>
          </a:prstGeom>
          <a:solidFill>
            <a:srgbClr val="FFAA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HK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E77326A-8967-FCDC-0251-9BDE97B700C4}"/>
              </a:ext>
            </a:extLst>
          </p:cNvPr>
          <p:cNvSpPr/>
          <p:nvPr/>
        </p:nvSpPr>
        <p:spPr bwMode="auto">
          <a:xfrm>
            <a:off x="7609219" y="2959575"/>
            <a:ext cx="572756" cy="205693"/>
          </a:xfrm>
          <a:prstGeom prst="rect">
            <a:avLst/>
          </a:prstGeom>
          <a:solidFill>
            <a:srgbClr val="FFAA7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rPr>
              <a:t>1</a:t>
            </a:r>
            <a:endParaRPr kumimoji="1" lang="en-H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FA03FF9-CDC3-012B-B04C-5A385106B964}"/>
              </a:ext>
            </a:extLst>
          </p:cNvPr>
          <p:cNvSpPr/>
          <p:nvPr/>
        </p:nvSpPr>
        <p:spPr bwMode="auto">
          <a:xfrm>
            <a:off x="7604457" y="3256930"/>
            <a:ext cx="572756" cy="20569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dirty="0">
                <a:latin typeface="Tahoma" pitchFamily="34" charset="0"/>
                <a:ea typeface="新細明體" pitchFamily="18" charset="-120"/>
              </a:rPr>
              <a:t>0</a:t>
            </a:r>
            <a:endParaRPr kumimoji="1" lang="en-HK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163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5" grpId="0"/>
      <p:bldP spid="31" grpId="0"/>
      <p:bldP spid="32" grpId="0" animBg="1"/>
      <p:bldP spid="33" grpId="0"/>
      <p:bldP spid="34" grpId="0"/>
      <p:bldP spid="35" grpId="0"/>
      <p:bldP spid="36" grpId="0" animBg="1"/>
      <p:bldP spid="37" grpId="0"/>
      <p:bldP spid="2" grpId="0" animBg="1"/>
      <p:bldP spid="5" grpId="0" animBg="1"/>
      <p:bldP spid="6" grpId="0" animBg="1"/>
      <p:bldP spid="18" grpId="0" animBg="1"/>
      <p:bldP spid="19" grpId="0" animBg="1"/>
      <p:bldP spid="22" grpId="0" animBg="1"/>
      <p:bldP spid="24" grpId="0" animBg="1"/>
      <p:bldP spid="39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C16D7C-F946-356E-0D76-5125CCC4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Introduction: Problem Definition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22A938-E44F-0EC7-F59E-D6BEF858CB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2049" y="2026179"/>
                <a:ext cx="7793037" cy="4129087"/>
              </a:xfrm>
            </p:spPr>
            <p:txBody>
              <a:bodyPr/>
              <a:lstStyle/>
              <a:p>
                <a:r>
                  <a:rPr lang="en-US" altLang="zh-CN" sz="2800" dirty="0"/>
                  <a:t>In this work, we deal with the fair ranking problem:</a:t>
                </a:r>
              </a:p>
              <a:p>
                <a:pPr lvl="1"/>
                <a:r>
                  <a:rPr lang="en-US" altLang="zh-CN" sz="2000" dirty="0"/>
                  <a:t>Given a dataset, a positive integer k and a user specified utility function (i.e., ranking scheme)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/>
                  <a:t>, we want to help users design a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new utility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000" dirty="0"/>
                  <a:t>, such that the top-k set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/>
                  <a:t> is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fair</a:t>
                </a:r>
                <a:r>
                  <a:rPr lang="en-US" altLang="zh-CN" sz="2000" dirty="0"/>
                  <a:t>, while the returned utility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000" dirty="0"/>
                  <a:t> is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close</a:t>
                </a:r>
                <a:r>
                  <a:rPr lang="en-US" altLang="zh-CN" sz="2000" dirty="0"/>
                  <a:t> to the original user specified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/>
                  <a:t>.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022A938-E44F-0EC7-F59E-D6BEF858CB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2049" y="2026179"/>
                <a:ext cx="7793037" cy="4129087"/>
              </a:xfrm>
              <a:blipFill>
                <a:blip r:embed="rId3"/>
                <a:stretch>
                  <a:fillRect l="-391" t="-1475" r="-1095"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2A288C-E8DC-7577-0BE3-0C2AB350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2544A-08A4-4950-9A75-7A8D4E01F8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75280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9EC859ED-5BC7-48F9-9506-9C0539B22833}" vid="{909079C1-E9BD-4EBD-AA76-2669A0B019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67254</TotalTime>
  <Words>5313</Words>
  <Application>Microsoft Macintosh PowerPoint</Application>
  <PresentationFormat>On-screen Show (4:3)</PresentationFormat>
  <Paragraphs>968</Paragraphs>
  <Slides>41</Slides>
  <Notes>40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Microsoft YaHei UI</vt:lpstr>
      <vt:lpstr>SimSun</vt:lpstr>
      <vt:lpstr>Arial</vt:lpstr>
      <vt:lpstr>Calibri</vt:lpstr>
      <vt:lpstr>Cambria Math</vt:lpstr>
      <vt:lpstr>Tahoma</vt:lpstr>
      <vt:lpstr>Verdana</vt:lpstr>
      <vt:lpstr>Wingdings</vt:lpstr>
      <vt:lpstr>Theme1</vt:lpstr>
      <vt:lpstr>Fair Top-k Query on Alpha-Fairness</vt:lpstr>
      <vt:lpstr>Outline</vt:lpstr>
      <vt:lpstr>Outline</vt:lpstr>
      <vt:lpstr>Introduction: Background</vt:lpstr>
      <vt:lpstr>Introduction: Motivating Example</vt:lpstr>
      <vt:lpstr>PowerPoint Presentation</vt:lpstr>
      <vt:lpstr>PowerPoint Presentation</vt:lpstr>
      <vt:lpstr>PowerPoint Presentation</vt:lpstr>
      <vt:lpstr>Introduction: Problem Definition</vt:lpstr>
      <vt:lpstr>Introduction: Existing Approaches</vt:lpstr>
      <vt:lpstr>Introduction: Existing Approaches</vt:lpstr>
      <vt:lpstr>Introduction: Our Contributions</vt:lpstr>
      <vt:lpstr>Outline</vt:lpstr>
      <vt:lpstr>Fairness Model: Intuition</vt:lpstr>
      <vt:lpstr>Fairness Model: Concepts</vt:lpstr>
      <vt:lpstr>Fairness Model: Example</vt:lpstr>
      <vt:lpstr>Fairness Model: α-fairness</vt:lpstr>
      <vt:lpstr>Fairness Model: α-fairness Formalization</vt:lpstr>
      <vt:lpstr>Fairness Model: Example</vt:lpstr>
      <vt:lpstr>Reformulated Problem Definition</vt:lpstr>
      <vt:lpstr>Reformulated Problem Definition</vt:lpstr>
      <vt:lpstr>Outline</vt:lpstr>
      <vt:lpstr>Algorithms: Overview</vt:lpstr>
      <vt:lpstr>FairTQ-Exact: Intuition</vt:lpstr>
      <vt:lpstr>FairTQ-Exact: Related Concepts</vt:lpstr>
      <vt:lpstr>FairTQ-Exact: Hyperplane-based Approach to Enumerate all Top-k Sets</vt:lpstr>
      <vt:lpstr>FairTQ-Exact: Hyperplane-based Approach to Enumerate all Top-k Sets</vt:lpstr>
      <vt:lpstr>FairTQ-Exact: Example of Hyperplane-based Approach</vt:lpstr>
      <vt:lpstr>FairTQ-Exact: Example of Hyperplane-based Approach</vt:lpstr>
      <vt:lpstr>Outline</vt:lpstr>
      <vt:lpstr>Experiment: Datasets and Baselines</vt:lpstr>
      <vt:lpstr>Experiment: Measurements and Factors</vt:lpstr>
      <vt:lpstr>Experiment: Effect of dataset size on dataset COMPAS</vt:lpstr>
      <vt:lpstr>Experiment: Effect of k on dataset COMPAS</vt:lpstr>
      <vt:lpstr>Outline</vt:lpstr>
      <vt:lpstr>Conclusion</vt:lpstr>
      <vt:lpstr>Q &amp; A </vt:lpstr>
      <vt:lpstr>Fairness Model: Example</vt:lpstr>
      <vt:lpstr>Fairness Model: Example</vt:lpstr>
      <vt:lpstr>FairTQ-Exact-BnB: Intuition</vt:lpstr>
      <vt:lpstr>Experiment: Effect of α on dataset XING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Queries over Database</dc:title>
  <dc:creator>Hao Liu</dc:creator>
  <cp:lastModifiedBy>Hao LIU</cp:lastModifiedBy>
  <cp:revision>927</cp:revision>
  <dcterms:created xsi:type="dcterms:W3CDTF">2015-03-03T07:46:42Z</dcterms:created>
  <dcterms:modified xsi:type="dcterms:W3CDTF">2024-05-15T14:24:13Z</dcterms:modified>
</cp:coreProperties>
</file>