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258" r:id="rId2"/>
    <p:sldId id="259" r:id="rId3"/>
    <p:sldId id="437" r:id="rId4"/>
    <p:sldId id="343" r:id="rId5"/>
    <p:sldId id="478" r:id="rId6"/>
    <p:sldId id="489" r:id="rId7"/>
    <p:sldId id="441" r:id="rId8"/>
    <p:sldId id="442" r:id="rId9"/>
    <p:sldId id="516" r:id="rId10"/>
    <p:sldId id="494" r:id="rId11"/>
    <p:sldId id="496" r:id="rId12"/>
    <p:sldId id="512" r:id="rId13"/>
    <p:sldId id="514" r:id="rId14"/>
    <p:sldId id="446" r:id="rId15"/>
    <p:sldId id="498" r:id="rId16"/>
    <p:sldId id="448" r:id="rId17"/>
    <p:sldId id="511" r:id="rId18"/>
    <p:sldId id="513" r:id="rId19"/>
    <p:sldId id="504" r:id="rId20"/>
    <p:sldId id="500" r:id="rId21"/>
    <p:sldId id="501" r:id="rId22"/>
    <p:sldId id="502" r:id="rId23"/>
    <p:sldId id="503" r:id="rId24"/>
    <p:sldId id="457" r:id="rId25"/>
    <p:sldId id="469" r:id="rId26"/>
    <p:sldId id="470" r:id="rId27"/>
    <p:sldId id="471" r:id="rId28"/>
    <p:sldId id="466" r:id="rId29"/>
    <p:sldId id="510" r:id="rId30"/>
    <p:sldId id="306" r:id="rId31"/>
    <p:sldId id="308" r:id="rId32"/>
    <p:sldId id="491" r:id="rId33"/>
    <p:sldId id="495" r:id="rId34"/>
    <p:sldId id="497" r:id="rId35"/>
    <p:sldId id="506" r:id="rId36"/>
    <p:sldId id="508" r:id="rId37"/>
    <p:sldId id="474" r:id="rId38"/>
    <p:sldId id="458" r:id="rId39"/>
    <p:sldId id="509" r:id="rId40"/>
    <p:sldId id="475" r:id="rId41"/>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Libin" initials="WL" lastIdx="1" clrIdx="0">
    <p:extLst>
      <p:ext uri="{19B8F6BF-5375-455C-9EA6-DF929625EA0E}">
        <p15:presenceInfo xmlns:p15="http://schemas.microsoft.com/office/powerpoint/2012/main" userId="32673139911c10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A6A6"/>
    <a:srgbClr val="FFEC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84857" autoAdjust="0"/>
  </p:normalViewPr>
  <p:slideViewPr>
    <p:cSldViewPr snapToGrid="0">
      <p:cViewPr varScale="1">
        <p:scale>
          <a:sx n="130" d="100"/>
          <a:sy n="130" d="100"/>
        </p:scale>
        <p:origin x="2680"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o LIU" userId="3c201fea-61c1-45d2-8334-de12aa4fe61d" providerId="ADAL" clId="{DE88F6EA-6186-476C-9A9C-BE7E45032DA5}"/>
    <pc:docChg chg="undo custSel addSld delSld modSld">
      <pc:chgData name="Hao LIU" userId="3c201fea-61c1-45d2-8334-de12aa4fe61d" providerId="ADAL" clId="{DE88F6EA-6186-476C-9A9C-BE7E45032DA5}" dt="2024-04-22T04:35:00.672" v="7837" actId="113"/>
      <pc:docMkLst>
        <pc:docMk/>
      </pc:docMkLst>
      <pc:sldChg chg="modSp mod">
        <pc:chgData name="Hao LIU" userId="3c201fea-61c1-45d2-8334-de12aa4fe61d" providerId="ADAL" clId="{DE88F6EA-6186-476C-9A9C-BE7E45032DA5}" dt="2024-04-18T23:10:25.271" v="2155" actId="20577"/>
        <pc:sldMkLst>
          <pc:docMk/>
          <pc:sldMk cId="319926488" sldId="259"/>
        </pc:sldMkLst>
        <pc:spChg chg="mod">
          <ac:chgData name="Hao LIU" userId="3c201fea-61c1-45d2-8334-de12aa4fe61d" providerId="ADAL" clId="{DE88F6EA-6186-476C-9A9C-BE7E45032DA5}" dt="2024-04-18T23:10:25.271" v="2155" actId="20577"/>
          <ac:spMkLst>
            <pc:docMk/>
            <pc:sldMk cId="319926488" sldId="259"/>
            <ac:spMk id="3" creationId="{00000000-0000-0000-0000-000000000000}"/>
          </ac:spMkLst>
        </pc:spChg>
      </pc:sldChg>
      <pc:sldChg chg="modSp mod">
        <pc:chgData name="Hao LIU" userId="3c201fea-61c1-45d2-8334-de12aa4fe61d" providerId="ADAL" clId="{DE88F6EA-6186-476C-9A9C-BE7E45032DA5}" dt="2024-04-22T04:27:55.780" v="7735" actId="20577"/>
        <pc:sldMkLst>
          <pc:docMk/>
          <pc:sldMk cId="1950476438" sldId="306"/>
        </pc:sldMkLst>
        <pc:spChg chg="mod">
          <ac:chgData name="Hao LIU" userId="3c201fea-61c1-45d2-8334-de12aa4fe61d" providerId="ADAL" clId="{DE88F6EA-6186-476C-9A9C-BE7E45032DA5}" dt="2024-04-22T04:27:55.780" v="7735" actId="20577"/>
          <ac:spMkLst>
            <pc:docMk/>
            <pc:sldMk cId="1950476438" sldId="306"/>
            <ac:spMk id="3" creationId="{5D1595AA-3A40-4A94-9822-99F45C44AADB}"/>
          </ac:spMkLst>
        </pc:spChg>
      </pc:sldChg>
      <pc:sldChg chg="modSp mod modNotesTx">
        <pc:chgData name="Hao LIU" userId="3c201fea-61c1-45d2-8334-de12aa4fe61d" providerId="ADAL" clId="{DE88F6EA-6186-476C-9A9C-BE7E45032DA5}" dt="2024-04-22T02:28:58.236" v="4377" actId="113"/>
        <pc:sldMkLst>
          <pc:docMk/>
          <pc:sldMk cId="3672497969" sldId="343"/>
        </pc:sldMkLst>
        <pc:spChg chg="mod">
          <ac:chgData name="Hao LIU" userId="3c201fea-61c1-45d2-8334-de12aa4fe61d" providerId="ADAL" clId="{DE88F6EA-6186-476C-9A9C-BE7E45032DA5}" dt="2024-04-22T02:28:58.236" v="4377" actId="113"/>
          <ac:spMkLst>
            <pc:docMk/>
            <pc:sldMk cId="3672497969" sldId="343"/>
            <ac:spMk id="3" creationId="{7022A938-E44F-0EC7-F59E-D6BEF858CB19}"/>
          </ac:spMkLst>
        </pc:spChg>
      </pc:sldChg>
      <pc:sldChg chg="modSp mod">
        <pc:chgData name="Hao LIU" userId="3c201fea-61c1-45d2-8334-de12aa4fe61d" providerId="ADAL" clId="{DE88F6EA-6186-476C-9A9C-BE7E45032DA5}" dt="2024-04-18T23:13:00.657" v="2207" actId="6549"/>
        <pc:sldMkLst>
          <pc:docMk/>
          <pc:sldMk cId="1850201451" sldId="437"/>
        </pc:sldMkLst>
        <pc:spChg chg="mod">
          <ac:chgData name="Hao LIU" userId="3c201fea-61c1-45d2-8334-de12aa4fe61d" providerId="ADAL" clId="{DE88F6EA-6186-476C-9A9C-BE7E45032DA5}" dt="2024-04-18T23:13:00.657" v="2207" actId="6549"/>
          <ac:spMkLst>
            <pc:docMk/>
            <pc:sldMk cId="1850201451" sldId="437"/>
            <ac:spMk id="3" creationId="{00000000-0000-0000-0000-000000000000}"/>
          </ac:spMkLst>
        </pc:spChg>
      </pc:sldChg>
      <pc:sldChg chg="modSp mod">
        <pc:chgData name="Hao LIU" userId="3c201fea-61c1-45d2-8334-de12aa4fe61d" providerId="ADAL" clId="{DE88F6EA-6186-476C-9A9C-BE7E45032DA5}" dt="2024-04-22T04:29:00.770" v="7739" actId="113"/>
        <pc:sldMkLst>
          <pc:docMk/>
          <pc:sldMk cId="1778840540" sldId="441"/>
        </pc:sldMkLst>
        <pc:spChg chg="mod">
          <ac:chgData name="Hao LIU" userId="3c201fea-61c1-45d2-8334-de12aa4fe61d" providerId="ADAL" clId="{DE88F6EA-6186-476C-9A9C-BE7E45032DA5}" dt="2024-04-22T04:29:00.770" v="7739" actId="113"/>
          <ac:spMkLst>
            <pc:docMk/>
            <pc:sldMk cId="1778840540" sldId="441"/>
            <ac:spMk id="3" creationId="{7022A938-E44F-0EC7-F59E-D6BEF858CB19}"/>
          </ac:spMkLst>
        </pc:spChg>
      </pc:sldChg>
      <pc:sldChg chg="modSp mod">
        <pc:chgData name="Hao LIU" userId="3c201fea-61c1-45d2-8334-de12aa4fe61d" providerId="ADAL" clId="{DE88F6EA-6186-476C-9A9C-BE7E45032DA5}" dt="2024-04-18T23:13:07.938" v="2209" actId="20577"/>
        <pc:sldMkLst>
          <pc:docMk/>
          <pc:sldMk cId="1279759934" sldId="442"/>
        </pc:sldMkLst>
        <pc:spChg chg="mod">
          <ac:chgData name="Hao LIU" userId="3c201fea-61c1-45d2-8334-de12aa4fe61d" providerId="ADAL" clId="{DE88F6EA-6186-476C-9A9C-BE7E45032DA5}" dt="2024-04-18T23:13:07.938" v="2209" actId="20577"/>
          <ac:spMkLst>
            <pc:docMk/>
            <pc:sldMk cId="1279759934" sldId="442"/>
            <ac:spMk id="3" creationId="{00000000-0000-0000-0000-000000000000}"/>
          </ac:spMkLst>
        </pc:spChg>
      </pc:sldChg>
      <pc:sldChg chg="delSp modSp mod delAnim modAnim modNotesTx">
        <pc:chgData name="Hao LIU" userId="3c201fea-61c1-45d2-8334-de12aa4fe61d" providerId="ADAL" clId="{DE88F6EA-6186-476C-9A9C-BE7E45032DA5}" dt="2024-04-22T04:32:59.788" v="7804" actId="113"/>
        <pc:sldMkLst>
          <pc:docMk/>
          <pc:sldMk cId="2264158483" sldId="443"/>
        </pc:sldMkLst>
        <pc:spChg chg="mod">
          <ac:chgData name="Hao LIU" userId="3c201fea-61c1-45d2-8334-de12aa4fe61d" providerId="ADAL" clId="{DE88F6EA-6186-476C-9A9C-BE7E45032DA5}" dt="2024-04-18T01:11:34.260" v="1832" actId="20577"/>
          <ac:spMkLst>
            <pc:docMk/>
            <pc:sldMk cId="2264158483" sldId="443"/>
            <ac:spMk id="2" creationId="{29C16D7C-F946-356E-0D76-5125CCC43C40}"/>
          </ac:spMkLst>
        </pc:spChg>
        <pc:spChg chg="mod">
          <ac:chgData name="Hao LIU" userId="3c201fea-61c1-45d2-8334-de12aa4fe61d" providerId="ADAL" clId="{DE88F6EA-6186-476C-9A9C-BE7E45032DA5}" dt="2024-04-22T04:32:59.788" v="7804" actId="113"/>
          <ac:spMkLst>
            <pc:docMk/>
            <pc:sldMk cId="2264158483" sldId="443"/>
            <ac:spMk id="3" creationId="{7022A938-E44F-0EC7-F59E-D6BEF858CB19}"/>
          </ac:spMkLst>
        </pc:spChg>
        <pc:spChg chg="del">
          <ac:chgData name="Hao LIU" userId="3c201fea-61c1-45d2-8334-de12aa4fe61d" providerId="ADAL" clId="{DE88F6EA-6186-476C-9A9C-BE7E45032DA5}" dt="2024-04-18T00:39:21.158" v="1064" actId="478"/>
          <ac:spMkLst>
            <pc:docMk/>
            <pc:sldMk cId="2264158483" sldId="443"/>
            <ac:spMk id="5" creationId="{D8BC37E4-1C9F-DFF6-0817-F9A04AD9DA9C}"/>
          </ac:spMkLst>
        </pc:spChg>
        <pc:spChg chg="del">
          <ac:chgData name="Hao LIU" userId="3c201fea-61c1-45d2-8334-de12aa4fe61d" providerId="ADAL" clId="{DE88F6EA-6186-476C-9A9C-BE7E45032DA5}" dt="2024-04-18T00:39:23.437" v="1065" actId="478"/>
          <ac:spMkLst>
            <pc:docMk/>
            <pc:sldMk cId="2264158483" sldId="443"/>
            <ac:spMk id="7" creationId="{74FACA89-0ECE-33BF-0F38-7F92AAAFCE9E}"/>
          </ac:spMkLst>
        </pc:spChg>
        <pc:spChg chg="del">
          <ac:chgData name="Hao LIU" userId="3c201fea-61c1-45d2-8334-de12aa4fe61d" providerId="ADAL" clId="{DE88F6EA-6186-476C-9A9C-BE7E45032DA5}" dt="2024-04-18T00:39:23.437" v="1065" actId="478"/>
          <ac:spMkLst>
            <pc:docMk/>
            <pc:sldMk cId="2264158483" sldId="443"/>
            <ac:spMk id="12" creationId="{54F46DF7-1564-A368-217A-B9295FD2F9DE}"/>
          </ac:spMkLst>
        </pc:spChg>
        <pc:spChg chg="del">
          <ac:chgData name="Hao LIU" userId="3c201fea-61c1-45d2-8334-de12aa4fe61d" providerId="ADAL" clId="{DE88F6EA-6186-476C-9A9C-BE7E45032DA5}" dt="2024-04-18T00:39:25.676" v="1066" actId="478"/>
          <ac:spMkLst>
            <pc:docMk/>
            <pc:sldMk cId="2264158483" sldId="443"/>
            <ac:spMk id="13" creationId="{BCA899EF-4C39-E78C-8B6F-D454257C6E09}"/>
          </ac:spMkLst>
        </pc:spChg>
        <pc:spChg chg="del">
          <ac:chgData name="Hao LIU" userId="3c201fea-61c1-45d2-8334-de12aa4fe61d" providerId="ADAL" clId="{DE88F6EA-6186-476C-9A9C-BE7E45032DA5}" dt="2024-04-18T00:39:25.676" v="1066" actId="478"/>
          <ac:spMkLst>
            <pc:docMk/>
            <pc:sldMk cId="2264158483" sldId="443"/>
            <ac:spMk id="14" creationId="{AF3A19C5-CD1E-301C-0DD6-4110CCEFAF9D}"/>
          </ac:spMkLst>
        </pc:spChg>
        <pc:picChg chg="del">
          <ac:chgData name="Hao LIU" userId="3c201fea-61c1-45d2-8334-de12aa4fe61d" providerId="ADAL" clId="{DE88F6EA-6186-476C-9A9C-BE7E45032DA5}" dt="2024-04-18T00:39:18.015" v="1062" actId="478"/>
          <ac:picMkLst>
            <pc:docMk/>
            <pc:sldMk cId="2264158483" sldId="443"/>
            <ac:picMk id="10" creationId="{8B9B4AAD-68D2-E146-4E74-DA3A0386C204}"/>
          </ac:picMkLst>
        </pc:picChg>
        <pc:picChg chg="del">
          <ac:chgData name="Hao LIU" userId="3c201fea-61c1-45d2-8334-de12aa4fe61d" providerId="ADAL" clId="{DE88F6EA-6186-476C-9A9C-BE7E45032DA5}" dt="2024-04-18T00:39:18.837" v="1063" actId="478"/>
          <ac:picMkLst>
            <pc:docMk/>
            <pc:sldMk cId="2264158483" sldId="443"/>
            <ac:picMk id="11" creationId="{D162D5D0-BC7E-6B87-C566-915E8BA26DDA}"/>
          </ac:picMkLst>
        </pc:picChg>
      </pc:sldChg>
      <pc:sldChg chg="del">
        <pc:chgData name="Hao LIU" userId="3c201fea-61c1-45d2-8334-de12aa4fe61d" providerId="ADAL" clId="{DE88F6EA-6186-476C-9A9C-BE7E45032DA5}" dt="2024-04-18T23:10:14.661" v="2142" actId="47"/>
        <pc:sldMkLst>
          <pc:docMk/>
          <pc:sldMk cId="3241477692" sldId="444"/>
        </pc:sldMkLst>
      </pc:sldChg>
      <pc:sldChg chg="del">
        <pc:chgData name="Hao LIU" userId="3c201fea-61c1-45d2-8334-de12aa4fe61d" providerId="ADAL" clId="{DE88F6EA-6186-476C-9A9C-BE7E45032DA5}" dt="2024-04-18T23:10:14.661" v="2142" actId="47"/>
        <pc:sldMkLst>
          <pc:docMk/>
          <pc:sldMk cId="3369762805" sldId="445"/>
        </pc:sldMkLst>
      </pc:sldChg>
      <pc:sldChg chg="modSp mod">
        <pc:chgData name="Hao LIU" userId="3c201fea-61c1-45d2-8334-de12aa4fe61d" providerId="ADAL" clId="{DE88F6EA-6186-476C-9A9C-BE7E45032DA5}" dt="2024-04-18T23:12:46.838" v="2193" actId="6549"/>
        <pc:sldMkLst>
          <pc:docMk/>
          <pc:sldMk cId="315951227" sldId="446"/>
        </pc:sldMkLst>
        <pc:spChg chg="mod">
          <ac:chgData name="Hao LIU" userId="3c201fea-61c1-45d2-8334-de12aa4fe61d" providerId="ADAL" clId="{DE88F6EA-6186-476C-9A9C-BE7E45032DA5}" dt="2024-04-18T23:12:46.838" v="2193" actId="6549"/>
          <ac:spMkLst>
            <pc:docMk/>
            <pc:sldMk cId="315951227" sldId="446"/>
            <ac:spMk id="3" creationId="{00000000-0000-0000-0000-000000000000}"/>
          </ac:spMkLst>
        </pc:spChg>
      </pc:sldChg>
      <pc:sldChg chg="modSp mod">
        <pc:chgData name="Hao LIU" userId="3c201fea-61c1-45d2-8334-de12aa4fe61d" providerId="ADAL" clId="{DE88F6EA-6186-476C-9A9C-BE7E45032DA5}" dt="2024-04-22T03:46:47.744" v="6292" actId="113"/>
        <pc:sldMkLst>
          <pc:docMk/>
          <pc:sldMk cId="470976000" sldId="448"/>
        </pc:sldMkLst>
        <pc:spChg chg="mod">
          <ac:chgData name="Hao LIU" userId="3c201fea-61c1-45d2-8334-de12aa4fe61d" providerId="ADAL" clId="{DE88F6EA-6186-476C-9A9C-BE7E45032DA5}" dt="2024-04-22T03:46:21.858" v="6287" actId="113"/>
          <ac:spMkLst>
            <pc:docMk/>
            <pc:sldMk cId="470976000" sldId="448"/>
            <ac:spMk id="3" creationId="{7022A938-E44F-0EC7-F59E-D6BEF858CB19}"/>
          </ac:spMkLst>
        </pc:spChg>
        <pc:spChg chg="mod">
          <ac:chgData name="Hao LIU" userId="3c201fea-61c1-45d2-8334-de12aa4fe61d" providerId="ADAL" clId="{DE88F6EA-6186-476C-9A9C-BE7E45032DA5}" dt="2024-04-22T03:46:47.744" v="6292" actId="113"/>
          <ac:spMkLst>
            <pc:docMk/>
            <pc:sldMk cId="470976000" sldId="448"/>
            <ac:spMk id="31" creationId="{CDAF8632-C337-92DE-3899-82E9C77942E2}"/>
          </ac:spMkLst>
        </pc:spChg>
      </pc:sldChg>
      <pc:sldChg chg="modSp mod">
        <pc:chgData name="Hao LIU" userId="3c201fea-61c1-45d2-8334-de12aa4fe61d" providerId="ADAL" clId="{DE88F6EA-6186-476C-9A9C-BE7E45032DA5}" dt="2024-04-21T23:01:28.387" v="3191" actId="6549"/>
        <pc:sldMkLst>
          <pc:docMk/>
          <pc:sldMk cId="2207446695" sldId="457"/>
        </pc:sldMkLst>
        <pc:spChg chg="mod">
          <ac:chgData name="Hao LIU" userId="3c201fea-61c1-45d2-8334-de12aa4fe61d" providerId="ADAL" clId="{DE88F6EA-6186-476C-9A9C-BE7E45032DA5}" dt="2024-04-21T23:01:28.387" v="3191" actId="6549"/>
          <ac:spMkLst>
            <pc:docMk/>
            <pc:sldMk cId="2207446695" sldId="457"/>
            <ac:spMk id="3" creationId="{00000000-0000-0000-0000-000000000000}"/>
          </ac:spMkLst>
        </pc:spChg>
      </pc:sldChg>
      <pc:sldChg chg="addSp delSp modSp mod delAnim modAnim">
        <pc:chgData name="Hao LIU" userId="3c201fea-61c1-45d2-8334-de12aa4fe61d" providerId="ADAL" clId="{DE88F6EA-6186-476C-9A9C-BE7E45032DA5}" dt="2024-04-22T04:31:50.844" v="7766"/>
        <pc:sldMkLst>
          <pc:docMk/>
          <pc:sldMk cId="39196658" sldId="458"/>
        </pc:sldMkLst>
        <pc:spChg chg="mod">
          <ac:chgData name="Hao LIU" userId="3c201fea-61c1-45d2-8334-de12aa4fe61d" providerId="ADAL" clId="{DE88F6EA-6186-476C-9A9C-BE7E45032DA5}" dt="2024-04-22T01:51:34.456" v="3801"/>
          <ac:spMkLst>
            <pc:docMk/>
            <pc:sldMk cId="39196658" sldId="458"/>
            <ac:spMk id="2" creationId="{29C16D7C-F946-356E-0D76-5125CCC43C40}"/>
          </ac:spMkLst>
        </pc:spChg>
        <pc:spChg chg="del">
          <ac:chgData name="Hao LIU" userId="3c201fea-61c1-45d2-8334-de12aa4fe61d" providerId="ADAL" clId="{DE88F6EA-6186-476C-9A9C-BE7E45032DA5}" dt="2024-04-22T01:51:41.346" v="3802" actId="478"/>
          <ac:spMkLst>
            <pc:docMk/>
            <pc:sldMk cId="39196658" sldId="458"/>
            <ac:spMk id="3" creationId="{7022A938-E44F-0EC7-F59E-D6BEF858CB19}"/>
          </ac:spMkLst>
        </pc:spChg>
        <pc:spChg chg="del">
          <ac:chgData name="Hao LIU" userId="3c201fea-61c1-45d2-8334-de12aa4fe61d" providerId="ADAL" clId="{DE88F6EA-6186-476C-9A9C-BE7E45032DA5}" dt="2024-04-22T01:51:50.812" v="3804" actId="478"/>
          <ac:spMkLst>
            <pc:docMk/>
            <pc:sldMk cId="39196658" sldId="458"/>
            <ac:spMk id="5" creationId="{823720EA-A102-EDFF-10F6-E2FECCA4D3D6}"/>
          </ac:spMkLst>
        </pc:spChg>
        <pc:spChg chg="add del mod">
          <ac:chgData name="Hao LIU" userId="3c201fea-61c1-45d2-8334-de12aa4fe61d" providerId="ADAL" clId="{DE88F6EA-6186-476C-9A9C-BE7E45032DA5}" dt="2024-04-22T01:51:43.829" v="3803" actId="478"/>
          <ac:spMkLst>
            <pc:docMk/>
            <pc:sldMk cId="39196658" sldId="458"/>
            <ac:spMk id="6" creationId="{F25D81C7-957E-5D40-7AAB-E27D08962040}"/>
          </ac:spMkLst>
        </pc:spChg>
        <pc:spChg chg="del">
          <ac:chgData name="Hao LIU" userId="3c201fea-61c1-45d2-8334-de12aa4fe61d" providerId="ADAL" clId="{DE88F6EA-6186-476C-9A9C-BE7E45032DA5}" dt="2024-04-22T01:51:50.812" v="3804" actId="478"/>
          <ac:spMkLst>
            <pc:docMk/>
            <pc:sldMk cId="39196658" sldId="458"/>
            <ac:spMk id="7" creationId="{9D88060D-0B1D-B6ED-663E-00BAD215C5D8}"/>
          </ac:spMkLst>
        </pc:spChg>
        <pc:spChg chg="del">
          <ac:chgData name="Hao LIU" userId="3c201fea-61c1-45d2-8334-de12aa4fe61d" providerId="ADAL" clId="{DE88F6EA-6186-476C-9A9C-BE7E45032DA5}" dt="2024-04-22T01:51:50.812" v="3804" actId="478"/>
          <ac:spMkLst>
            <pc:docMk/>
            <pc:sldMk cId="39196658" sldId="458"/>
            <ac:spMk id="8" creationId="{904349D5-09AD-89DC-9960-34E66CB3791A}"/>
          </ac:spMkLst>
        </pc:spChg>
        <pc:spChg chg="del">
          <ac:chgData name="Hao LIU" userId="3c201fea-61c1-45d2-8334-de12aa4fe61d" providerId="ADAL" clId="{DE88F6EA-6186-476C-9A9C-BE7E45032DA5}" dt="2024-04-22T01:51:50.812" v="3804" actId="478"/>
          <ac:spMkLst>
            <pc:docMk/>
            <pc:sldMk cId="39196658" sldId="458"/>
            <ac:spMk id="9" creationId="{8F49B13B-D973-DD66-30FF-C6CF1794E521}"/>
          </ac:spMkLst>
        </pc:spChg>
        <pc:spChg chg="del">
          <ac:chgData name="Hao LIU" userId="3c201fea-61c1-45d2-8334-de12aa4fe61d" providerId="ADAL" clId="{DE88F6EA-6186-476C-9A9C-BE7E45032DA5}" dt="2024-04-22T01:51:50.812" v="3804" actId="478"/>
          <ac:spMkLst>
            <pc:docMk/>
            <pc:sldMk cId="39196658" sldId="458"/>
            <ac:spMk id="10" creationId="{F583FF26-A035-4045-4B2C-515CC3BD81DF}"/>
          </ac:spMkLst>
        </pc:spChg>
        <pc:spChg chg="del">
          <ac:chgData name="Hao LIU" userId="3c201fea-61c1-45d2-8334-de12aa4fe61d" providerId="ADAL" clId="{DE88F6EA-6186-476C-9A9C-BE7E45032DA5}" dt="2024-04-22T01:51:50.812" v="3804" actId="478"/>
          <ac:spMkLst>
            <pc:docMk/>
            <pc:sldMk cId="39196658" sldId="458"/>
            <ac:spMk id="11" creationId="{4D15B84D-023E-3624-69E5-0BC3E5FCB79E}"/>
          </ac:spMkLst>
        </pc:spChg>
        <pc:spChg chg="add mod">
          <ac:chgData name="Hao LIU" userId="3c201fea-61c1-45d2-8334-de12aa4fe61d" providerId="ADAL" clId="{DE88F6EA-6186-476C-9A9C-BE7E45032DA5}" dt="2024-04-22T01:53:44.715" v="3853" actId="14100"/>
          <ac:spMkLst>
            <pc:docMk/>
            <pc:sldMk cId="39196658" sldId="458"/>
            <ac:spMk id="15" creationId="{1AFA098A-4AFB-7AFE-FBC6-3855CD96B30D}"/>
          </ac:spMkLst>
        </pc:spChg>
        <pc:picChg chg="del">
          <ac:chgData name="Hao LIU" userId="3c201fea-61c1-45d2-8334-de12aa4fe61d" providerId="ADAL" clId="{DE88F6EA-6186-476C-9A9C-BE7E45032DA5}" dt="2024-04-22T01:51:50.812" v="3804" actId="478"/>
          <ac:picMkLst>
            <pc:docMk/>
            <pc:sldMk cId="39196658" sldId="458"/>
            <ac:picMk id="13" creationId="{26003972-A045-00EC-5C4C-DA1D449478F5}"/>
          </ac:picMkLst>
        </pc:picChg>
        <pc:picChg chg="add mod">
          <ac:chgData name="Hao LIU" userId="3c201fea-61c1-45d2-8334-de12aa4fe61d" providerId="ADAL" clId="{DE88F6EA-6186-476C-9A9C-BE7E45032DA5}" dt="2024-04-22T01:52:36.195" v="3811" actId="1076"/>
          <ac:picMkLst>
            <pc:docMk/>
            <pc:sldMk cId="39196658" sldId="458"/>
            <ac:picMk id="14" creationId="{D80111FC-8308-7F99-E28B-9C0D0AD7FEA9}"/>
          </ac:picMkLst>
        </pc:picChg>
      </pc:sldChg>
      <pc:sldChg chg="del">
        <pc:chgData name="Hao LIU" userId="3c201fea-61c1-45d2-8334-de12aa4fe61d" providerId="ADAL" clId="{DE88F6EA-6186-476C-9A9C-BE7E45032DA5}" dt="2024-04-18T23:10:14.661" v="2142" actId="47"/>
        <pc:sldMkLst>
          <pc:docMk/>
          <pc:sldMk cId="2317611915" sldId="460"/>
        </pc:sldMkLst>
      </pc:sldChg>
      <pc:sldChg chg="addSp delSp modSp mod modAnim">
        <pc:chgData name="Hao LIU" userId="3c201fea-61c1-45d2-8334-de12aa4fe61d" providerId="ADAL" clId="{DE88F6EA-6186-476C-9A9C-BE7E45032DA5}" dt="2024-04-22T04:31:54.754" v="7767"/>
        <pc:sldMkLst>
          <pc:docMk/>
          <pc:sldMk cId="1055657238" sldId="466"/>
        </pc:sldMkLst>
        <pc:spChg chg="mod">
          <ac:chgData name="Hao LIU" userId="3c201fea-61c1-45d2-8334-de12aa4fe61d" providerId="ADAL" clId="{DE88F6EA-6186-476C-9A9C-BE7E45032DA5}" dt="2024-04-22T01:58:18.698" v="3930" actId="20577"/>
          <ac:spMkLst>
            <pc:docMk/>
            <pc:sldMk cId="1055657238" sldId="466"/>
            <ac:spMk id="2" creationId="{7132A73C-91AA-D2A6-A4BF-C4E7D5DD8A76}"/>
          </ac:spMkLst>
        </pc:spChg>
        <pc:spChg chg="mod">
          <ac:chgData name="Hao LIU" userId="3c201fea-61c1-45d2-8334-de12aa4fe61d" providerId="ADAL" clId="{DE88F6EA-6186-476C-9A9C-BE7E45032DA5}" dt="2024-04-22T04:23:07.671" v="7718" actId="113"/>
          <ac:spMkLst>
            <pc:docMk/>
            <pc:sldMk cId="1055657238" sldId="466"/>
            <ac:spMk id="6" creationId="{3F3F61C9-39DB-563D-7CB1-DC941EA92EAE}"/>
          </ac:spMkLst>
        </pc:spChg>
        <pc:spChg chg="add mod">
          <ac:chgData name="Hao LIU" userId="3c201fea-61c1-45d2-8334-de12aa4fe61d" providerId="ADAL" clId="{DE88F6EA-6186-476C-9A9C-BE7E45032DA5}" dt="2024-04-22T04:23:01.261" v="7717" actId="1037"/>
          <ac:spMkLst>
            <pc:docMk/>
            <pc:sldMk cId="1055657238" sldId="466"/>
            <ac:spMk id="7" creationId="{8F38EA5E-33B7-5ABC-573A-0F28C7A5CCAD}"/>
          </ac:spMkLst>
        </pc:spChg>
        <pc:spChg chg="add mod">
          <ac:chgData name="Hao LIU" userId="3c201fea-61c1-45d2-8334-de12aa4fe61d" providerId="ADAL" clId="{DE88F6EA-6186-476C-9A9C-BE7E45032DA5}" dt="2024-04-22T02:01:03.072" v="4038" actId="14100"/>
          <ac:spMkLst>
            <pc:docMk/>
            <pc:sldMk cId="1055657238" sldId="466"/>
            <ac:spMk id="9" creationId="{C91A54FA-D6F6-5869-21BF-C8A5E0D9A763}"/>
          </ac:spMkLst>
        </pc:spChg>
        <pc:picChg chg="add mod">
          <ac:chgData name="Hao LIU" userId="3c201fea-61c1-45d2-8334-de12aa4fe61d" providerId="ADAL" clId="{DE88F6EA-6186-476C-9A9C-BE7E45032DA5}" dt="2024-04-22T02:00:08.993" v="4016" actId="1035"/>
          <ac:picMkLst>
            <pc:docMk/>
            <pc:sldMk cId="1055657238" sldId="466"/>
            <ac:picMk id="5" creationId="{98A4EAF0-7EF7-FBB9-A4A9-26B83EFCAE3E}"/>
          </ac:picMkLst>
        </pc:picChg>
        <pc:picChg chg="del">
          <ac:chgData name="Hao LIU" userId="3c201fea-61c1-45d2-8334-de12aa4fe61d" providerId="ADAL" clId="{DE88F6EA-6186-476C-9A9C-BE7E45032DA5}" dt="2024-04-22T01:55:42.210" v="3855" actId="478"/>
          <ac:picMkLst>
            <pc:docMk/>
            <pc:sldMk cId="1055657238" sldId="466"/>
            <ac:picMk id="8" creationId="{A3CA03F7-CF3B-6CAD-400A-55A76024FD31}"/>
          </ac:picMkLst>
        </pc:picChg>
      </pc:sldChg>
      <pc:sldChg chg="del">
        <pc:chgData name="Hao LIU" userId="3c201fea-61c1-45d2-8334-de12aa4fe61d" providerId="ADAL" clId="{DE88F6EA-6186-476C-9A9C-BE7E45032DA5}" dt="2024-04-22T02:25:50.613" v="4376" actId="47"/>
        <pc:sldMkLst>
          <pc:docMk/>
          <pc:sldMk cId="3625866996" sldId="467"/>
        </pc:sldMkLst>
      </pc:sldChg>
      <pc:sldChg chg="addSp delSp modSp mod">
        <pc:chgData name="Hao LIU" userId="3c201fea-61c1-45d2-8334-de12aa4fe61d" providerId="ADAL" clId="{DE88F6EA-6186-476C-9A9C-BE7E45032DA5}" dt="2024-04-21T23:03:00.854" v="3257" actId="1076"/>
        <pc:sldMkLst>
          <pc:docMk/>
          <pc:sldMk cId="838828907" sldId="469"/>
        </pc:sldMkLst>
        <pc:spChg chg="mod">
          <ac:chgData name="Hao LIU" userId="3c201fea-61c1-45d2-8334-de12aa4fe61d" providerId="ADAL" clId="{DE88F6EA-6186-476C-9A9C-BE7E45032DA5}" dt="2024-04-21T23:01:40.858" v="3194" actId="6549"/>
          <ac:spMkLst>
            <pc:docMk/>
            <pc:sldMk cId="838828907" sldId="469"/>
            <ac:spMk id="2" creationId="{29C16D7C-F946-356E-0D76-5125CCC43C40}"/>
          </ac:spMkLst>
        </pc:spChg>
        <pc:spChg chg="del">
          <ac:chgData name="Hao LIU" userId="3c201fea-61c1-45d2-8334-de12aa4fe61d" providerId="ADAL" clId="{DE88F6EA-6186-476C-9A9C-BE7E45032DA5}" dt="2024-04-21T23:02:43.377" v="3250" actId="478"/>
          <ac:spMkLst>
            <pc:docMk/>
            <pc:sldMk cId="838828907" sldId="469"/>
            <ac:spMk id="3" creationId="{EDB624DD-DF98-150B-7D98-FE74EF44DA23}"/>
          </ac:spMkLst>
        </pc:spChg>
        <pc:spChg chg="mod">
          <ac:chgData name="Hao LIU" userId="3c201fea-61c1-45d2-8334-de12aa4fe61d" providerId="ADAL" clId="{DE88F6EA-6186-476C-9A9C-BE7E45032DA5}" dt="2024-04-21T23:02:45.996" v="3251" actId="20577"/>
          <ac:spMkLst>
            <pc:docMk/>
            <pc:sldMk cId="838828907" sldId="469"/>
            <ac:spMk id="13" creationId="{C723CAA9-4EC3-9D34-57FB-B5A1C85C14D8}"/>
          </ac:spMkLst>
        </pc:spChg>
        <pc:picChg chg="add del">
          <ac:chgData name="Hao LIU" userId="3c201fea-61c1-45d2-8334-de12aa4fe61d" providerId="ADAL" clId="{DE88F6EA-6186-476C-9A9C-BE7E45032DA5}" dt="2024-04-21T23:02:53.270" v="3253" actId="478"/>
          <ac:picMkLst>
            <pc:docMk/>
            <pc:sldMk cId="838828907" sldId="469"/>
            <ac:picMk id="6" creationId="{28168129-987C-AA53-48AC-FFB4FF92156F}"/>
          </ac:picMkLst>
        </pc:picChg>
        <pc:picChg chg="add mod">
          <ac:chgData name="Hao LIU" userId="3c201fea-61c1-45d2-8334-de12aa4fe61d" providerId="ADAL" clId="{DE88F6EA-6186-476C-9A9C-BE7E45032DA5}" dt="2024-04-21T23:03:00.854" v="3257" actId="1076"/>
          <ac:picMkLst>
            <pc:docMk/>
            <pc:sldMk cId="838828907" sldId="469"/>
            <ac:picMk id="8" creationId="{048C6BE2-75AD-2D5C-025D-6146B43C50B7}"/>
          </ac:picMkLst>
        </pc:picChg>
      </pc:sldChg>
      <pc:sldChg chg="delSp modSp mod">
        <pc:chgData name="Hao LIU" userId="3c201fea-61c1-45d2-8334-de12aa4fe61d" providerId="ADAL" clId="{DE88F6EA-6186-476C-9A9C-BE7E45032DA5}" dt="2024-04-22T02:12:18.131" v="4122" actId="113"/>
        <pc:sldMkLst>
          <pc:docMk/>
          <pc:sldMk cId="436762815" sldId="470"/>
        </pc:sldMkLst>
        <pc:spChg chg="mod">
          <ac:chgData name="Hao LIU" userId="3c201fea-61c1-45d2-8334-de12aa4fe61d" providerId="ADAL" clId="{DE88F6EA-6186-476C-9A9C-BE7E45032DA5}" dt="2024-04-22T02:01:52.164" v="4053" actId="20577"/>
          <ac:spMkLst>
            <pc:docMk/>
            <pc:sldMk cId="436762815" sldId="470"/>
            <ac:spMk id="2" creationId="{29C16D7C-F946-356E-0D76-5125CCC43C40}"/>
          </ac:spMkLst>
        </pc:spChg>
        <pc:spChg chg="del">
          <ac:chgData name="Hao LIU" userId="3c201fea-61c1-45d2-8334-de12aa4fe61d" providerId="ADAL" clId="{DE88F6EA-6186-476C-9A9C-BE7E45032DA5}" dt="2024-04-21T23:05:31.733" v="3363" actId="478"/>
          <ac:spMkLst>
            <pc:docMk/>
            <pc:sldMk cId="436762815" sldId="470"/>
            <ac:spMk id="3" creationId="{EBF68DCC-5A6F-89C5-C076-EE16C35BEC27}"/>
          </ac:spMkLst>
        </pc:spChg>
        <pc:spChg chg="mod">
          <ac:chgData name="Hao LIU" userId="3c201fea-61c1-45d2-8334-de12aa4fe61d" providerId="ADAL" clId="{DE88F6EA-6186-476C-9A9C-BE7E45032DA5}" dt="2024-04-22T02:12:18.131" v="4122" actId="113"/>
          <ac:spMkLst>
            <pc:docMk/>
            <pc:sldMk cId="436762815" sldId="470"/>
            <ac:spMk id="13" creationId="{C723CAA9-4EC3-9D34-57FB-B5A1C85C14D8}"/>
          </ac:spMkLst>
        </pc:spChg>
      </pc:sldChg>
      <pc:sldChg chg="delSp modSp mod">
        <pc:chgData name="Hao LIU" userId="3c201fea-61c1-45d2-8334-de12aa4fe61d" providerId="ADAL" clId="{DE88F6EA-6186-476C-9A9C-BE7E45032DA5}" dt="2024-04-22T04:28:19.046" v="7737" actId="404"/>
        <pc:sldMkLst>
          <pc:docMk/>
          <pc:sldMk cId="1465744543" sldId="471"/>
        </pc:sldMkLst>
        <pc:spChg chg="mod">
          <ac:chgData name="Hao LIU" userId="3c201fea-61c1-45d2-8334-de12aa4fe61d" providerId="ADAL" clId="{DE88F6EA-6186-476C-9A9C-BE7E45032DA5}" dt="2024-04-22T01:39:46.502" v="3377" actId="20577"/>
          <ac:spMkLst>
            <pc:docMk/>
            <pc:sldMk cId="1465744543" sldId="471"/>
            <ac:spMk id="2" creationId="{29C16D7C-F946-356E-0D76-5125CCC43C40}"/>
          </ac:spMkLst>
        </pc:spChg>
        <pc:spChg chg="mod">
          <ac:chgData name="Hao LIU" userId="3c201fea-61c1-45d2-8334-de12aa4fe61d" providerId="ADAL" clId="{DE88F6EA-6186-476C-9A9C-BE7E45032DA5}" dt="2024-04-22T04:28:19.046" v="7737" actId="404"/>
          <ac:spMkLst>
            <pc:docMk/>
            <pc:sldMk cId="1465744543" sldId="471"/>
            <ac:spMk id="13" creationId="{C723CAA9-4EC3-9D34-57FB-B5A1C85C14D8}"/>
          </ac:spMkLst>
        </pc:spChg>
        <pc:picChg chg="del">
          <ac:chgData name="Hao LIU" userId="3c201fea-61c1-45d2-8334-de12aa4fe61d" providerId="ADAL" clId="{DE88F6EA-6186-476C-9A9C-BE7E45032DA5}" dt="2024-04-22T01:40:04.251" v="3381" actId="478"/>
          <ac:picMkLst>
            <pc:docMk/>
            <pc:sldMk cId="1465744543" sldId="471"/>
            <ac:picMk id="5" creationId="{374A045A-37CA-879B-862D-AE0CAF09883B}"/>
          </ac:picMkLst>
        </pc:picChg>
        <pc:picChg chg="del">
          <ac:chgData name="Hao LIU" userId="3c201fea-61c1-45d2-8334-de12aa4fe61d" providerId="ADAL" clId="{DE88F6EA-6186-476C-9A9C-BE7E45032DA5}" dt="2024-04-22T01:40:04.251" v="3381" actId="478"/>
          <ac:picMkLst>
            <pc:docMk/>
            <pc:sldMk cId="1465744543" sldId="471"/>
            <ac:picMk id="7" creationId="{24C2D6CF-7163-EBA9-B39A-F4C07DE6914C}"/>
          </ac:picMkLst>
        </pc:picChg>
        <pc:picChg chg="del">
          <ac:chgData name="Hao LIU" userId="3c201fea-61c1-45d2-8334-de12aa4fe61d" providerId="ADAL" clId="{DE88F6EA-6186-476C-9A9C-BE7E45032DA5}" dt="2024-04-22T01:40:04.251" v="3381" actId="478"/>
          <ac:picMkLst>
            <pc:docMk/>
            <pc:sldMk cId="1465744543" sldId="471"/>
            <ac:picMk id="9" creationId="{EFBF5463-6A1E-F45D-A8A6-9B3813E6F9AA}"/>
          </ac:picMkLst>
        </pc:picChg>
        <pc:picChg chg="del">
          <ac:chgData name="Hao LIU" userId="3c201fea-61c1-45d2-8334-de12aa4fe61d" providerId="ADAL" clId="{DE88F6EA-6186-476C-9A9C-BE7E45032DA5}" dt="2024-04-22T01:40:04.251" v="3381" actId="478"/>
          <ac:picMkLst>
            <pc:docMk/>
            <pc:sldMk cId="1465744543" sldId="471"/>
            <ac:picMk id="11" creationId="{B4F5CCCF-8F5D-320B-0DD6-D02C29DE675D}"/>
          </ac:picMkLst>
        </pc:picChg>
      </pc:sldChg>
      <pc:sldChg chg="del">
        <pc:chgData name="Hao LIU" userId="3c201fea-61c1-45d2-8334-de12aa4fe61d" providerId="ADAL" clId="{DE88F6EA-6186-476C-9A9C-BE7E45032DA5}" dt="2024-04-22T01:48:32.157" v="3768" actId="47"/>
        <pc:sldMkLst>
          <pc:docMk/>
          <pc:sldMk cId="130355621" sldId="473"/>
        </pc:sldMkLst>
      </pc:sldChg>
      <pc:sldChg chg="modSp mod">
        <pc:chgData name="Hao LIU" userId="3c201fea-61c1-45d2-8334-de12aa4fe61d" providerId="ADAL" clId="{DE88F6EA-6186-476C-9A9C-BE7E45032DA5}" dt="2024-04-22T02:17:35.168" v="4195" actId="20577"/>
        <pc:sldMkLst>
          <pc:docMk/>
          <pc:sldMk cId="639725545" sldId="474"/>
        </pc:sldMkLst>
        <pc:spChg chg="mod">
          <ac:chgData name="Hao LIU" userId="3c201fea-61c1-45d2-8334-de12aa4fe61d" providerId="ADAL" clId="{DE88F6EA-6186-476C-9A9C-BE7E45032DA5}" dt="2024-04-22T02:17:35.168" v="4195" actId="20577"/>
          <ac:spMkLst>
            <pc:docMk/>
            <pc:sldMk cId="639725545" sldId="474"/>
            <ac:spMk id="2" creationId="{29C16D7C-F946-356E-0D76-5125CCC43C40}"/>
          </ac:spMkLst>
        </pc:spChg>
        <pc:spChg chg="mod">
          <ac:chgData name="Hao LIU" userId="3c201fea-61c1-45d2-8334-de12aa4fe61d" providerId="ADAL" clId="{DE88F6EA-6186-476C-9A9C-BE7E45032DA5}" dt="2024-04-22T01:50:31.864" v="3800" actId="20577"/>
          <ac:spMkLst>
            <pc:docMk/>
            <pc:sldMk cId="639725545" sldId="474"/>
            <ac:spMk id="13" creationId="{C723CAA9-4EC3-9D34-57FB-B5A1C85C14D8}"/>
          </ac:spMkLst>
        </pc:spChg>
      </pc:sldChg>
      <pc:sldChg chg="modSp mod modShow">
        <pc:chgData name="Hao LIU" userId="3c201fea-61c1-45d2-8334-de12aa4fe61d" providerId="ADAL" clId="{DE88F6EA-6186-476C-9A9C-BE7E45032DA5}" dt="2024-04-22T04:23:25.745" v="7719" actId="729"/>
        <pc:sldMkLst>
          <pc:docMk/>
          <pc:sldMk cId="2568138521" sldId="475"/>
        </pc:sldMkLst>
        <pc:spChg chg="mod">
          <ac:chgData name="Hao LIU" userId="3c201fea-61c1-45d2-8334-de12aa4fe61d" providerId="ADAL" clId="{DE88F6EA-6186-476C-9A9C-BE7E45032DA5}" dt="2024-04-22T02:19:43.039" v="4277" actId="20577"/>
          <ac:spMkLst>
            <pc:docMk/>
            <pc:sldMk cId="2568138521" sldId="475"/>
            <ac:spMk id="2" creationId="{7132A73C-91AA-D2A6-A4BF-C4E7D5DD8A76}"/>
          </ac:spMkLst>
        </pc:spChg>
        <pc:spChg chg="mod">
          <ac:chgData name="Hao LIU" userId="3c201fea-61c1-45d2-8334-de12aa4fe61d" providerId="ADAL" clId="{DE88F6EA-6186-476C-9A9C-BE7E45032DA5}" dt="2024-04-22T02:37:18.147" v="4416" actId="20577"/>
          <ac:spMkLst>
            <pc:docMk/>
            <pc:sldMk cId="2568138521" sldId="475"/>
            <ac:spMk id="6" creationId="{3F3F61C9-39DB-563D-7CB1-DC941EA92EAE}"/>
          </ac:spMkLst>
        </pc:spChg>
      </pc:sldChg>
      <pc:sldChg chg="modSp mod">
        <pc:chgData name="Hao LIU" userId="3c201fea-61c1-45d2-8334-de12aa4fe61d" providerId="ADAL" clId="{DE88F6EA-6186-476C-9A9C-BE7E45032DA5}" dt="2024-04-22T02:29:20.100" v="4378" actId="113"/>
        <pc:sldMkLst>
          <pc:docMk/>
          <pc:sldMk cId="3073369619" sldId="478"/>
        </pc:sldMkLst>
        <pc:spChg chg="mod">
          <ac:chgData name="Hao LIU" userId="3c201fea-61c1-45d2-8334-de12aa4fe61d" providerId="ADAL" clId="{DE88F6EA-6186-476C-9A9C-BE7E45032DA5}" dt="2024-04-15T18:19:18.796" v="347" actId="20577"/>
          <ac:spMkLst>
            <pc:docMk/>
            <pc:sldMk cId="3073369619" sldId="478"/>
            <ac:spMk id="2" creationId="{29C16D7C-F946-356E-0D76-5125CCC43C40}"/>
          </ac:spMkLst>
        </pc:spChg>
        <pc:spChg chg="mod">
          <ac:chgData name="Hao LIU" userId="3c201fea-61c1-45d2-8334-de12aa4fe61d" providerId="ADAL" clId="{DE88F6EA-6186-476C-9A9C-BE7E45032DA5}" dt="2024-04-22T02:29:20.100" v="4378" actId="113"/>
          <ac:spMkLst>
            <pc:docMk/>
            <pc:sldMk cId="3073369619" sldId="478"/>
            <ac:spMk id="3" creationId="{7022A938-E44F-0EC7-F59E-D6BEF858CB19}"/>
          </ac:spMkLst>
        </pc:spChg>
      </pc:sldChg>
      <pc:sldChg chg="del">
        <pc:chgData name="Hao LIU" userId="3c201fea-61c1-45d2-8334-de12aa4fe61d" providerId="ADAL" clId="{DE88F6EA-6186-476C-9A9C-BE7E45032DA5}" dt="2024-04-18T23:10:14.661" v="2142" actId="47"/>
        <pc:sldMkLst>
          <pc:docMk/>
          <pc:sldMk cId="40542663" sldId="479"/>
        </pc:sldMkLst>
      </pc:sldChg>
      <pc:sldChg chg="del">
        <pc:chgData name="Hao LIU" userId="3c201fea-61c1-45d2-8334-de12aa4fe61d" providerId="ADAL" clId="{DE88F6EA-6186-476C-9A9C-BE7E45032DA5}" dt="2024-04-22T01:32:24.416" v="3373" actId="47"/>
        <pc:sldMkLst>
          <pc:docMk/>
          <pc:sldMk cId="1469486071" sldId="480"/>
        </pc:sldMkLst>
      </pc:sldChg>
      <pc:sldChg chg="del">
        <pc:chgData name="Hao LIU" userId="3c201fea-61c1-45d2-8334-de12aa4fe61d" providerId="ADAL" clId="{DE88F6EA-6186-476C-9A9C-BE7E45032DA5}" dt="2024-04-22T01:32:26.915" v="3374" actId="47"/>
        <pc:sldMkLst>
          <pc:docMk/>
          <pc:sldMk cId="267557112" sldId="481"/>
        </pc:sldMkLst>
      </pc:sldChg>
      <pc:sldChg chg="del">
        <pc:chgData name="Hao LIU" userId="3c201fea-61c1-45d2-8334-de12aa4fe61d" providerId="ADAL" clId="{DE88F6EA-6186-476C-9A9C-BE7E45032DA5}" dt="2024-04-22T02:25:26.710" v="4367" actId="47"/>
        <pc:sldMkLst>
          <pc:docMk/>
          <pc:sldMk cId="3476493159" sldId="482"/>
        </pc:sldMkLst>
      </pc:sldChg>
      <pc:sldChg chg="del">
        <pc:chgData name="Hao LIU" userId="3c201fea-61c1-45d2-8334-de12aa4fe61d" providerId="ADAL" clId="{DE88F6EA-6186-476C-9A9C-BE7E45032DA5}" dt="2024-04-22T02:25:29.395" v="4368" actId="47"/>
        <pc:sldMkLst>
          <pc:docMk/>
          <pc:sldMk cId="1797129444" sldId="483"/>
        </pc:sldMkLst>
      </pc:sldChg>
      <pc:sldChg chg="del">
        <pc:chgData name="Hao LIU" userId="3c201fea-61c1-45d2-8334-de12aa4fe61d" providerId="ADAL" clId="{DE88F6EA-6186-476C-9A9C-BE7E45032DA5}" dt="2024-04-22T02:25:29.906" v="4369" actId="47"/>
        <pc:sldMkLst>
          <pc:docMk/>
          <pc:sldMk cId="414368454" sldId="484"/>
        </pc:sldMkLst>
      </pc:sldChg>
      <pc:sldChg chg="del">
        <pc:chgData name="Hao LIU" userId="3c201fea-61c1-45d2-8334-de12aa4fe61d" providerId="ADAL" clId="{DE88F6EA-6186-476C-9A9C-BE7E45032DA5}" dt="2024-04-22T02:25:30.314" v="4370" actId="47"/>
        <pc:sldMkLst>
          <pc:docMk/>
          <pc:sldMk cId="4188779912" sldId="485"/>
        </pc:sldMkLst>
      </pc:sldChg>
      <pc:sldChg chg="del">
        <pc:chgData name="Hao LIU" userId="3c201fea-61c1-45d2-8334-de12aa4fe61d" providerId="ADAL" clId="{DE88F6EA-6186-476C-9A9C-BE7E45032DA5}" dt="2024-04-22T02:25:30.991" v="4371" actId="47"/>
        <pc:sldMkLst>
          <pc:docMk/>
          <pc:sldMk cId="3981518935" sldId="486"/>
        </pc:sldMkLst>
      </pc:sldChg>
      <pc:sldChg chg="del">
        <pc:chgData name="Hao LIU" userId="3c201fea-61c1-45d2-8334-de12aa4fe61d" providerId="ADAL" clId="{DE88F6EA-6186-476C-9A9C-BE7E45032DA5}" dt="2024-04-22T02:25:31.553" v="4372" actId="47"/>
        <pc:sldMkLst>
          <pc:docMk/>
          <pc:sldMk cId="3371937317" sldId="487"/>
        </pc:sldMkLst>
      </pc:sldChg>
      <pc:sldChg chg="delSp modSp mod modAnim">
        <pc:chgData name="Hao LIU" userId="3c201fea-61c1-45d2-8334-de12aa4fe61d" providerId="ADAL" clId="{DE88F6EA-6186-476C-9A9C-BE7E45032DA5}" dt="2024-04-22T04:35:00.672" v="7837" actId="113"/>
        <pc:sldMkLst>
          <pc:docMk/>
          <pc:sldMk cId="1748711185" sldId="488"/>
        </pc:sldMkLst>
        <pc:spChg chg="mod">
          <ac:chgData name="Hao LIU" userId="3c201fea-61c1-45d2-8334-de12aa4fe61d" providerId="ADAL" clId="{DE88F6EA-6186-476C-9A9C-BE7E45032DA5}" dt="2024-04-22T04:35:00.672" v="7837" actId="113"/>
          <ac:spMkLst>
            <pc:docMk/>
            <pc:sldMk cId="1748711185" sldId="488"/>
            <ac:spMk id="3" creationId="{1395E324-88E4-8B20-2429-AC0FA18ACDFF}"/>
          </ac:spMkLst>
        </pc:spChg>
        <pc:spChg chg="del">
          <ac:chgData name="Hao LIU" userId="3c201fea-61c1-45d2-8334-de12aa4fe61d" providerId="ADAL" clId="{DE88F6EA-6186-476C-9A9C-BE7E45032DA5}" dt="2024-04-18T23:49:03.620" v="2210" actId="478"/>
          <ac:spMkLst>
            <pc:docMk/>
            <pc:sldMk cId="1748711185" sldId="488"/>
            <ac:spMk id="3" creationId="{41ECB0A7-CD0E-8F3D-EB60-B014C61E0AE8}"/>
          </ac:spMkLst>
        </pc:spChg>
        <pc:spChg chg="del">
          <ac:chgData name="Hao LIU" userId="3c201fea-61c1-45d2-8334-de12aa4fe61d" providerId="ADAL" clId="{DE88F6EA-6186-476C-9A9C-BE7E45032DA5}" dt="2024-04-18T23:49:03.620" v="2210" actId="478"/>
          <ac:spMkLst>
            <pc:docMk/>
            <pc:sldMk cId="1748711185" sldId="488"/>
            <ac:spMk id="6" creationId="{FF3663C1-434C-B1FD-EBBA-430881B8E952}"/>
          </ac:spMkLst>
        </pc:spChg>
        <pc:spChg chg="del">
          <ac:chgData name="Hao LIU" userId="3c201fea-61c1-45d2-8334-de12aa4fe61d" providerId="ADAL" clId="{DE88F6EA-6186-476C-9A9C-BE7E45032DA5}" dt="2024-04-18T23:49:03.620" v="2210" actId="478"/>
          <ac:spMkLst>
            <pc:docMk/>
            <pc:sldMk cId="1748711185" sldId="488"/>
            <ac:spMk id="8" creationId="{C9534303-CF47-6CDA-37B7-B7EE68C66945}"/>
          </ac:spMkLst>
        </pc:spChg>
        <pc:spChg chg="del">
          <ac:chgData name="Hao LIU" userId="3c201fea-61c1-45d2-8334-de12aa4fe61d" providerId="ADAL" clId="{DE88F6EA-6186-476C-9A9C-BE7E45032DA5}" dt="2024-04-18T23:49:03.620" v="2210" actId="478"/>
          <ac:spMkLst>
            <pc:docMk/>
            <pc:sldMk cId="1748711185" sldId="488"/>
            <ac:spMk id="9" creationId="{132F3AB3-D597-1B28-3A30-41768F58C58A}"/>
          </ac:spMkLst>
        </pc:spChg>
        <pc:spChg chg="del">
          <ac:chgData name="Hao LIU" userId="3c201fea-61c1-45d2-8334-de12aa4fe61d" providerId="ADAL" clId="{DE88F6EA-6186-476C-9A9C-BE7E45032DA5}" dt="2024-04-18T23:49:03.620" v="2210" actId="478"/>
          <ac:spMkLst>
            <pc:docMk/>
            <pc:sldMk cId="1748711185" sldId="488"/>
            <ac:spMk id="10" creationId="{3B290006-4791-AE6D-FF6D-C37B7E33FB08}"/>
          </ac:spMkLst>
        </pc:spChg>
        <pc:spChg chg="del">
          <ac:chgData name="Hao LIU" userId="3c201fea-61c1-45d2-8334-de12aa4fe61d" providerId="ADAL" clId="{DE88F6EA-6186-476C-9A9C-BE7E45032DA5}" dt="2024-04-18T23:49:03.620" v="2210" actId="478"/>
          <ac:spMkLst>
            <pc:docMk/>
            <pc:sldMk cId="1748711185" sldId="488"/>
            <ac:spMk id="11" creationId="{593E77D7-CA92-CF02-E9B6-92EB75B800BC}"/>
          </ac:spMkLst>
        </pc:spChg>
        <pc:spChg chg="del">
          <ac:chgData name="Hao LIU" userId="3c201fea-61c1-45d2-8334-de12aa4fe61d" providerId="ADAL" clId="{DE88F6EA-6186-476C-9A9C-BE7E45032DA5}" dt="2024-04-18T23:49:03.620" v="2210" actId="478"/>
          <ac:spMkLst>
            <pc:docMk/>
            <pc:sldMk cId="1748711185" sldId="488"/>
            <ac:spMk id="13" creationId="{B8DB72AA-D8E3-2B73-939D-8C004B2EA9E6}"/>
          </ac:spMkLst>
        </pc:spChg>
        <pc:spChg chg="del">
          <ac:chgData name="Hao LIU" userId="3c201fea-61c1-45d2-8334-de12aa4fe61d" providerId="ADAL" clId="{DE88F6EA-6186-476C-9A9C-BE7E45032DA5}" dt="2024-04-18T23:49:03.620" v="2210" actId="478"/>
          <ac:spMkLst>
            <pc:docMk/>
            <pc:sldMk cId="1748711185" sldId="488"/>
            <ac:spMk id="14" creationId="{43E353F2-7589-3194-33AB-AE0A9308886D}"/>
          </ac:spMkLst>
        </pc:spChg>
        <pc:spChg chg="del">
          <ac:chgData name="Hao LIU" userId="3c201fea-61c1-45d2-8334-de12aa4fe61d" providerId="ADAL" clId="{DE88F6EA-6186-476C-9A9C-BE7E45032DA5}" dt="2024-04-18T23:49:03.620" v="2210" actId="478"/>
          <ac:spMkLst>
            <pc:docMk/>
            <pc:sldMk cId="1748711185" sldId="488"/>
            <ac:spMk id="15" creationId="{647D12EB-8213-F2B4-D771-8B56D991A2BA}"/>
          </ac:spMkLst>
        </pc:spChg>
        <pc:spChg chg="del">
          <ac:chgData name="Hao LIU" userId="3c201fea-61c1-45d2-8334-de12aa4fe61d" providerId="ADAL" clId="{DE88F6EA-6186-476C-9A9C-BE7E45032DA5}" dt="2024-04-18T23:49:03.620" v="2210" actId="478"/>
          <ac:spMkLst>
            <pc:docMk/>
            <pc:sldMk cId="1748711185" sldId="488"/>
            <ac:spMk id="16" creationId="{E564E4CB-5450-C1EE-69CA-1CEB149D0B20}"/>
          </ac:spMkLst>
        </pc:spChg>
        <pc:spChg chg="del">
          <ac:chgData name="Hao LIU" userId="3c201fea-61c1-45d2-8334-de12aa4fe61d" providerId="ADAL" clId="{DE88F6EA-6186-476C-9A9C-BE7E45032DA5}" dt="2024-04-18T23:49:03.620" v="2210" actId="478"/>
          <ac:spMkLst>
            <pc:docMk/>
            <pc:sldMk cId="1748711185" sldId="488"/>
            <ac:spMk id="17" creationId="{2B16C63A-E833-3EBC-AF79-CD2BF64ADC0B}"/>
          </ac:spMkLst>
        </pc:spChg>
        <pc:spChg chg="del">
          <ac:chgData name="Hao LIU" userId="3c201fea-61c1-45d2-8334-de12aa4fe61d" providerId="ADAL" clId="{DE88F6EA-6186-476C-9A9C-BE7E45032DA5}" dt="2024-04-18T23:49:03.620" v="2210" actId="478"/>
          <ac:spMkLst>
            <pc:docMk/>
            <pc:sldMk cId="1748711185" sldId="488"/>
            <ac:spMk id="18" creationId="{7ACC00C9-B32F-A90C-2ED1-AE53C4AC129B}"/>
          </ac:spMkLst>
        </pc:spChg>
        <pc:spChg chg="del">
          <ac:chgData name="Hao LIU" userId="3c201fea-61c1-45d2-8334-de12aa4fe61d" providerId="ADAL" clId="{DE88F6EA-6186-476C-9A9C-BE7E45032DA5}" dt="2024-04-18T23:49:03.620" v="2210" actId="478"/>
          <ac:spMkLst>
            <pc:docMk/>
            <pc:sldMk cId="1748711185" sldId="488"/>
            <ac:spMk id="19" creationId="{D8F6D2F2-7D30-14EC-7864-D43CAC91A99B}"/>
          </ac:spMkLst>
        </pc:spChg>
        <pc:spChg chg="del">
          <ac:chgData name="Hao LIU" userId="3c201fea-61c1-45d2-8334-de12aa4fe61d" providerId="ADAL" clId="{DE88F6EA-6186-476C-9A9C-BE7E45032DA5}" dt="2024-04-18T23:49:03.620" v="2210" actId="478"/>
          <ac:spMkLst>
            <pc:docMk/>
            <pc:sldMk cId="1748711185" sldId="488"/>
            <ac:spMk id="20" creationId="{951EDBA3-21A9-E293-6202-A2264CDDC87C}"/>
          </ac:spMkLst>
        </pc:spChg>
        <pc:spChg chg="del">
          <ac:chgData name="Hao LIU" userId="3c201fea-61c1-45d2-8334-de12aa4fe61d" providerId="ADAL" clId="{DE88F6EA-6186-476C-9A9C-BE7E45032DA5}" dt="2024-04-18T23:49:03.620" v="2210" actId="478"/>
          <ac:spMkLst>
            <pc:docMk/>
            <pc:sldMk cId="1748711185" sldId="488"/>
            <ac:spMk id="21" creationId="{7CE71050-04F7-D9B7-B8CB-754FDF458654}"/>
          </ac:spMkLst>
        </pc:spChg>
        <pc:spChg chg="del">
          <ac:chgData name="Hao LIU" userId="3c201fea-61c1-45d2-8334-de12aa4fe61d" providerId="ADAL" clId="{DE88F6EA-6186-476C-9A9C-BE7E45032DA5}" dt="2024-04-18T23:49:03.620" v="2210" actId="478"/>
          <ac:spMkLst>
            <pc:docMk/>
            <pc:sldMk cId="1748711185" sldId="488"/>
            <ac:spMk id="22" creationId="{4F61025F-0B39-AC27-30AE-F417E29B1F64}"/>
          </ac:spMkLst>
        </pc:spChg>
        <pc:spChg chg="del">
          <ac:chgData name="Hao LIU" userId="3c201fea-61c1-45d2-8334-de12aa4fe61d" providerId="ADAL" clId="{DE88F6EA-6186-476C-9A9C-BE7E45032DA5}" dt="2024-04-18T23:49:03.620" v="2210" actId="478"/>
          <ac:spMkLst>
            <pc:docMk/>
            <pc:sldMk cId="1748711185" sldId="488"/>
            <ac:spMk id="23" creationId="{EF337334-5A3A-1C3D-002B-161E0DCFD5C4}"/>
          </ac:spMkLst>
        </pc:spChg>
        <pc:spChg chg="del">
          <ac:chgData name="Hao LIU" userId="3c201fea-61c1-45d2-8334-de12aa4fe61d" providerId="ADAL" clId="{DE88F6EA-6186-476C-9A9C-BE7E45032DA5}" dt="2024-04-18T23:49:03.620" v="2210" actId="478"/>
          <ac:spMkLst>
            <pc:docMk/>
            <pc:sldMk cId="1748711185" sldId="488"/>
            <ac:spMk id="24" creationId="{192E4AB8-60A8-792F-1F2B-3CB97F0B4544}"/>
          </ac:spMkLst>
        </pc:spChg>
        <pc:spChg chg="del">
          <ac:chgData name="Hao LIU" userId="3c201fea-61c1-45d2-8334-de12aa4fe61d" providerId="ADAL" clId="{DE88F6EA-6186-476C-9A9C-BE7E45032DA5}" dt="2024-04-18T23:49:03.620" v="2210" actId="478"/>
          <ac:spMkLst>
            <pc:docMk/>
            <pc:sldMk cId="1748711185" sldId="488"/>
            <ac:spMk id="25" creationId="{FF11EA04-3BE1-F474-9831-5050EF14F3F6}"/>
          </ac:spMkLst>
        </pc:spChg>
        <pc:spChg chg="del">
          <ac:chgData name="Hao LIU" userId="3c201fea-61c1-45d2-8334-de12aa4fe61d" providerId="ADAL" clId="{DE88F6EA-6186-476C-9A9C-BE7E45032DA5}" dt="2024-04-18T23:49:03.620" v="2210" actId="478"/>
          <ac:spMkLst>
            <pc:docMk/>
            <pc:sldMk cId="1748711185" sldId="488"/>
            <ac:spMk id="26" creationId="{26604E92-7111-14A0-9BE6-E0D476B04174}"/>
          </ac:spMkLst>
        </pc:spChg>
        <pc:spChg chg="del">
          <ac:chgData name="Hao LIU" userId="3c201fea-61c1-45d2-8334-de12aa4fe61d" providerId="ADAL" clId="{DE88F6EA-6186-476C-9A9C-BE7E45032DA5}" dt="2024-04-18T23:49:03.620" v="2210" actId="478"/>
          <ac:spMkLst>
            <pc:docMk/>
            <pc:sldMk cId="1748711185" sldId="488"/>
            <ac:spMk id="27" creationId="{6BFCF4C2-88A8-38EF-DFC8-25E2FCCDA8DB}"/>
          </ac:spMkLst>
        </pc:spChg>
        <pc:spChg chg="del">
          <ac:chgData name="Hao LIU" userId="3c201fea-61c1-45d2-8334-de12aa4fe61d" providerId="ADAL" clId="{DE88F6EA-6186-476C-9A9C-BE7E45032DA5}" dt="2024-04-18T23:49:03.620" v="2210" actId="478"/>
          <ac:spMkLst>
            <pc:docMk/>
            <pc:sldMk cId="1748711185" sldId="488"/>
            <ac:spMk id="28" creationId="{6F476B81-D9C5-EB4A-DB65-E0A3CA0716AD}"/>
          </ac:spMkLst>
        </pc:spChg>
        <pc:spChg chg="del">
          <ac:chgData name="Hao LIU" userId="3c201fea-61c1-45d2-8334-de12aa4fe61d" providerId="ADAL" clId="{DE88F6EA-6186-476C-9A9C-BE7E45032DA5}" dt="2024-04-18T23:49:03.620" v="2210" actId="478"/>
          <ac:spMkLst>
            <pc:docMk/>
            <pc:sldMk cId="1748711185" sldId="488"/>
            <ac:spMk id="29" creationId="{F7976DDA-C2CC-8512-5FE8-E79C783756DD}"/>
          </ac:spMkLst>
        </pc:spChg>
        <pc:spChg chg="del">
          <ac:chgData name="Hao LIU" userId="3c201fea-61c1-45d2-8334-de12aa4fe61d" providerId="ADAL" clId="{DE88F6EA-6186-476C-9A9C-BE7E45032DA5}" dt="2024-04-18T23:49:03.620" v="2210" actId="478"/>
          <ac:spMkLst>
            <pc:docMk/>
            <pc:sldMk cId="1748711185" sldId="488"/>
            <ac:spMk id="30" creationId="{CF6EA9DD-5CEB-B871-8E45-6F4419FEE9ED}"/>
          </ac:spMkLst>
        </pc:spChg>
        <pc:picChg chg="del">
          <ac:chgData name="Hao LIU" userId="3c201fea-61c1-45d2-8334-de12aa4fe61d" providerId="ADAL" clId="{DE88F6EA-6186-476C-9A9C-BE7E45032DA5}" dt="2024-04-18T23:49:03.620" v="2210" actId="478"/>
          <ac:picMkLst>
            <pc:docMk/>
            <pc:sldMk cId="1748711185" sldId="488"/>
            <ac:picMk id="5" creationId="{DD310DC5-BEAA-3082-4986-03438674BA8A}"/>
          </ac:picMkLst>
        </pc:picChg>
        <pc:picChg chg="del">
          <ac:chgData name="Hao LIU" userId="3c201fea-61c1-45d2-8334-de12aa4fe61d" providerId="ADAL" clId="{DE88F6EA-6186-476C-9A9C-BE7E45032DA5}" dt="2024-04-18T23:49:03.620" v="2210" actId="478"/>
          <ac:picMkLst>
            <pc:docMk/>
            <pc:sldMk cId="1748711185" sldId="488"/>
            <ac:picMk id="12" creationId="{5337D921-4573-2086-D315-61FB892DD2CE}"/>
          </ac:picMkLst>
        </pc:picChg>
      </pc:sldChg>
      <pc:sldChg chg="modSp add mod">
        <pc:chgData name="Hao LIU" userId="3c201fea-61c1-45d2-8334-de12aa4fe61d" providerId="ADAL" clId="{DE88F6EA-6186-476C-9A9C-BE7E45032DA5}" dt="2024-04-18T00:43:08.228" v="1088" actId="113"/>
        <pc:sldMkLst>
          <pc:docMk/>
          <pc:sldMk cId="304467274" sldId="489"/>
        </pc:sldMkLst>
        <pc:spChg chg="mod">
          <ac:chgData name="Hao LIU" userId="3c201fea-61c1-45d2-8334-de12aa4fe61d" providerId="ADAL" clId="{DE88F6EA-6186-476C-9A9C-BE7E45032DA5}" dt="2024-04-18T00:23:26.923" v="746" actId="20577"/>
          <ac:spMkLst>
            <pc:docMk/>
            <pc:sldMk cId="304467274" sldId="489"/>
            <ac:spMk id="2" creationId="{29C16D7C-F946-356E-0D76-5125CCC43C40}"/>
          </ac:spMkLst>
        </pc:spChg>
        <pc:spChg chg="mod">
          <ac:chgData name="Hao LIU" userId="3c201fea-61c1-45d2-8334-de12aa4fe61d" providerId="ADAL" clId="{DE88F6EA-6186-476C-9A9C-BE7E45032DA5}" dt="2024-04-18T00:43:08.228" v="1088" actId="113"/>
          <ac:spMkLst>
            <pc:docMk/>
            <pc:sldMk cId="304467274" sldId="489"/>
            <ac:spMk id="3" creationId="{7022A938-E44F-0EC7-F59E-D6BEF858CB19}"/>
          </ac:spMkLst>
        </pc:spChg>
      </pc:sldChg>
      <pc:sldChg chg="modSp mod">
        <pc:chgData name="Hao LIU" userId="3c201fea-61c1-45d2-8334-de12aa4fe61d" providerId="ADAL" clId="{DE88F6EA-6186-476C-9A9C-BE7E45032DA5}" dt="2024-04-22T02:29:32.480" v="4386" actId="20577"/>
        <pc:sldMkLst>
          <pc:docMk/>
          <pc:sldMk cId="2371752802" sldId="490"/>
        </pc:sldMkLst>
        <pc:spChg chg="mod">
          <ac:chgData name="Hao LIU" userId="3c201fea-61c1-45d2-8334-de12aa4fe61d" providerId="ADAL" clId="{DE88F6EA-6186-476C-9A9C-BE7E45032DA5}" dt="2024-04-18T00:11:25.040" v="493" actId="20577"/>
          <ac:spMkLst>
            <pc:docMk/>
            <pc:sldMk cId="2371752802" sldId="490"/>
            <ac:spMk id="2" creationId="{29C16D7C-F946-356E-0D76-5125CCC43C40}"/>
          </ac:spMkLst>
        </pc:spChg>
        <pc:spChg chg="mod">
          <ac:chgData name="Hao LIU" userId="3c201fea-61c1-45d2-8334-de12aa4fe61d" providerId="ADAL" clId="{DE88F6EA-6186-476C-9A9C-BE7E45032DA5}" dt="2024-04-22T02:29:32.480" v="4386" actId="20577"/>
          <ac:spMkLst>
            <pc:docMk/>
            <pc:sldMk cId="2371752802" sldId="490"/>
            <ac:spMk id="3" creationId="{7022A938-E44F-0EC7-F59E-D6BEF858CB19}"/>
          </ac:spMkLst>
        </pc:spChg>
      </pc:sldChg>
      <pc:sldChg chg="modSp add mod">
        <pc:chgData name="Hao LIU" userId="3c201fea-61c1-45d2-8334-de12aa4fe61d" providerId="ADAL" clId="{DE88F6EA-6186-476C-9A9C-BE7E45032DA5}" dt="2024-04-22T04:29:58.983" v="7757" actId="14100"/>
        <pc:sldMkLst>
          <pc:docMk/>
          <pc:sldMk cId="1580373164" sldId="491"/>
        </pc:sldMkLst>
        <pc:spChg chg="mod">
          <ac:chgData name="Hao LIU" userId="3c201fea-61c1-45d2-8334-de12aa4fe61d" providerId="ADAL" clId="{DE88F6EA-6186-476C-9A9C-BE7E45032DA5}" dt="2024-04-18T01:11:38.854" v="1833" actId="20577"/>
          <ac:spMkLst>
            <pc:docMk/>
            <pc:sldMk cId="1580373164" sldId="491"/>
            <ac:spMk id="2" creationId="{29C16D7C-F946-356E-0D76-5125CCC43C40}"/>
          </ac:spMkLst>
        </pc:spChg>
        <pc:spChg chg="mod">
          <ac:chgData name="Hao LIU" userId="3c201fea-61c1-45d2-8334-de12aa4fe61d" providerId="ADAL" clId="{DE88F6EA-6186-476C-9A9C-BE7E45032DA5}" dt="2024-04-22T04:29:58.983" v="7757" actId="14100"/>
          <ac:spMkLst>
            <pc:docMk/>
            <pc:sldMk cId="1580373164" sldId="491"/>
            <ac:spMk id="3" creationId="{7022A938-E44F-0EC7-F59E-D6BEF858CB19}"/>
          </ac:spMkLst>
        </pc:spChg>
      </pc:sldChg>
      <pc:sldChg chg="new del">
        <pc:chgData name="Hao LIU" userId="3c201fea-61c1-45d2-8334-de12aa4fe61d" providerId="ADAL" clId="{DE88F6EA-6186-476C-9A9C-BE7E45032DA5}" dt="2024-04-18T01:12:01.995" v="1836" actId="47"/>
        <pc:sldMkLst>
          <pc:docMk/>
          <pc:sldMk cId="46109675" sldId="492"/>
        </pc:sldMkLst>
      </pc:sldChg>
      <pc:sldChg chg="addSp delSp modSp add mod modAnim">
        <pc:chgData name="Hao LIU" userId="3c201fea-61c1-45d2-8334-de12aa4fe61d" providerId="ADAL" clId="{DE88F6EA-6186-476C-9A9C-BE7E45032DA5}" dt="2024-04-22T04:33:08.605" v="7808" actId="20577"/>
        <pc:sldMkLst>
          <pc:docMk/>
          <pc:sldMk cId="2364876434" sldId="493"/>
        </pc:sldMkLst>
        <pc:spChg chg="mod">
          <ac:chgData name="Hao LIU" userId="3c201fea-61c1-45d2-8334-de12aa4fe61d" providerId="ADAL" clId="{DE88F6EA-6186-476C-9A9C-BE7E45032DA5}" dt="2024-04-18T01:19:59.386" v="2126" actId="20577"/>
          <ac:spMkLst>
            <pc:docMk/>
            <pc:sldMk cId="2364876434" sldId="493"/>
            <ac:spMk id="2" creationId="{29C16D7C-F946-356E-0D76-5125CCC43C40}"/>
          </ac:spMkLst>
        </pc:spChg>
        <pc:spChg chg="del mod">
          <ac:chgData name="Hao LIU" userId="3c201fea-61c1-45d2-8334-de12aa4fe61d" providerId="ADAL" clId="{DE88F6EA-6186-476C-9A9C-BE7E45032DA5}" dt="2024-04-22T02:32:15.821" v="4387" actId="3680"/>
          <ac:spMkLst>
            <pc:docMk/>
            <pc:sldMk cId="2364876434" sldId="493"/>
            <ac:spMk id="3" creationId="{7022A938-E44F-0EC7-F59E-D6BEF858CB19}"/>
          </ac:spMkLst>
        </pc:spChg>
        <pc:spChg chg="add mod">
          <ac:chgData name="Hao LIU" userId="3c201fea-61c1-45d2-8334-de12aa4fe61d" providerId="ADAL" clId="{DE88F6EA-6186-476C-9A9C-BE7E45032DA5}" dt="2024-04-22T04:29:21.885" v="7745" actId="113"/>
          <ac:spMkLst>
            <pc:docMk/>
            <pc:sldMk cId="2364876434" sldId="493"/>
            <ac:spMk id="6" creationId="{26B1BFA0-8164-D6B5-270F-FE35B3E78331}"/>
          </ac:spMkLst>
        </pc:spChg>
        <pc:spChg chg="add mod">
          <ac:chgData name="Hao LIU" userId="3c201fea-61c1-45d2-8334-de12aa4fe61d" providerId="ADAL" clId="{DE88F6EA-6186-476C-9A9C-BE7E45032DA5}" dt="2024-04-22T04:29:16.380" v="7741" actId="113"/>
          <ac:spMkLst>
            <pc:docMk/>
            <pc:sldMk cId="2364876434" sldId="493"/>
            <ac:spMk id="7" creationId="{3A788A92-C174-BB7D-1AB6-EBC6185B1597}"/>
          </ac:spMkLst>
        </pc:spChg>
        <pc:spChg chg="add mod">
          <ac:chgData name="Hao LIU" userId="3c201fea-61c1-45d2-8334-de12aa4fe61d" providerId="ADAL" clId="{DE88F6EA-6186-476C-9A9C-BE7E45032DA5}" dt="2024-04-22T04:29:14.899" v="7740" actId="113"/>
          <ac:spMkLst>
            <pc:docMk/>
            <pc:sldMk cId="2364876434" sldId="493"/>
            <ac:spMk id="8" creationId="{1C4D589E-2AA1-97B5-3877-A2C586D4A7B1}"/>
          </ac:spMkLst>
        </pc:spChg>
        <pc:spChg chg="add mod">
          <ac:chgData name="Hao LIU" userId="3c201fea-61c1-45d2-8334-de12aa4fe61d" providerId="ADAL" clId="{DE88F6EA-6186-476C-9A9C-BE7E45032DA5}" dt="2024-04-22T02:56:09.132" v="4817" actId="1038"/>
          <ac:spMkLst>
            <pc:docMk/>
            <pc:sldMk cId="2364876434" sldId="493"/>
            <ac:spMk id="9" creationId="{FD7B862C-3547-EC98-2AE3-34AD90CA84BC}"/>
          </ac:spMkLst>
        </pc:spChg>
        <pc:spChg chg="add mod">
          <ac:chgData name="Hao LIU" userId="3c201fea-61c1-45d2-8334-de12aa4fe61d" providerId="ADAL" clId="{DE88F6EA-6186-476C-9A9C-BE7E45032DA5}" dt="2024-04-22T04:29:17.425" v="7742" actId="113"/>
          <ac:spMkLst>
            <pc:docMk/>
            <pc:sldMk cId="2364876434" sldId="493"/>
            <ac:spMk id="10" creationId="{1E4F9EFB-3112-A257-87F3-628BCD94770D}"/>
          </ac:spMkLst>
        </pc:spChg>
        <pc:spChg chg="add mod">
          <ac:chgData name="Hao LIU" userId="3c201fea-61c1-45d2-8334-de12aa4fe61d" providerId="ADAL" clId="{DE88F6EA-6186-476C-9A9C-BE7E45032DA5}" dt="2024-04-22T02:56:09.132" v="4817" actId="1038"/>
          <ac:spMkLst>
            <pc:docMk/>
            <pc:sldMk cId="2364876434" sldId="493"/>
            <ac:spMk id="11" creationId="{D4F48BC6-3BE6-E61C-E5B4-03FA9FC447AA}"/>
          </ac:spMkLst>
        </pc:spChg>
        <pc:spChg chg="add mod">
          <ac:chgData name="Hao LIU" userId="3c201fea-61c1-45d2-8334-de12aa4fe61d" providerId="ADAL" clId="{DE88F6EA-6186-476C-9A9C-BE7E45032DA5}" dt="2024-04-22T02:56:09.132" v="4817" actId="1038"/>
          <ac:spMkLst>
            <pc:docMk/>
            <pc:sldMk cId="2364876434" sldId="493"/>
            <ac:spMk id="12" creationId="{1E9E0228-E8E6-B222-6A6E-C0926902E847}"/>
          </ac:spMkLst>
        </pc:spChg>
        <pc:spChg chg="add mod">
          <ac:chgData name="Hao LIU" userId="3c201fea-61c1-45d2-8334-de12aa4fe61d" providerId="ADAL" clId="{DE88F6EA-6186-476C-9A9C-BE7E45032DA5}" dt="2024-04-22T04:29:19.186" v="7743" actId="113"/>
          <ac:spMkLst>
            <pc:docMk/>
            <pc:sldMk cId="2364876434" sldId="493"/>
            <ac:spMk id="13" creationId="{68E83DC5-1911-DCC1-2832-8F84E100976C}"/>
          </ac:spMkLst>
        </pc:spChg>
        <pc:spChg chg="add mod">
          <ac:chgData name="Hao LIU" userId="3c201fea-61c1-45d2-8334-de12aa4fe61d" providerId="ADAL" clId="{DE88F6EA-6186-476C-9A9C-BE7E45032DA5}" dt="2024-04-22T02:51:44.130" v="4734"/>
          <ac:spMkLst>
            <pc:docMk/>
            <pc:sldMk cId="2364876434" sldId="493"/>
            <ac:spMk id="14" creationId="{DA7DB614-32A6-895C-167D-4DD52784C485}"/>
          </ac:spMkLst>
        </pc:spChg>
        <pc:spChg chg="add mod">
          <ac:chgData name="Hao LIU" userId="3c201fea-61c1-45d2-8334-de12aa4fe61d" providerId="ADAL" clId="{DE88F6EA-6186-476C-9A9C-BE7E45032DA5}" dt="2024-04-22T04:29:20.479" v="7744" actId="113"/>
          <ac:spMkLst>
            <pc:docMk/>
            <pc:sldMk cId="2364876434" sldId="493"/>
            <ac:spMk id="15" creationId="{93EE4B83-87F1-29E4-B1F4-F8C2A19CE9DB}"/>
          </ac:spMkLst>
        </pc:spChg>
        <pc:graphicFrameChg chg="add mod ord modGraphic">
          <ac:chgData name="Hao LIU" userId="3c201fea-61c1-45d2-8334-de12aa4fe61d" providerId="ADAL" clId="{DE88F6EA-6186-476C-9A9C-BE7E45032DA5}" dt="2024-04-22T04:33:08.605" v="7808" actId="20577"/>
          <ac:graphicFrameMkLst>
            <pc:docMk/>
            <pc:sldMk cId="2364876434" sldId="493"/>
            <ac:graphicFrameMk id="5" creationId="{D86E4F11-9743-ED42-2712-45CBBA88EC45}"/>
          </ac:graphicFrameMkLst>
        </pc:graphicFrameChg>
      </pc:sldChg>
      <pc:sldChg chg="addSp modSp add mod">
        <pc:chgData name="Hao LIU" userId="3c201fea-61c1-45d2-8334-de12aa4fe61d" providerId="ADAL" clId="{DE88F6EA-6186-476C-9A9C-BE7E45032DA5}" dt="2024-04-22T03:13:21.065" v="5059" actId="113"/>
        <pc:sldMkLst>
          <pc:docMk/>
          <pc:sldMk cId="3859200600" sldId="494"/>
        </pc:sldMkLst>
        <pc:spChg chg="mod">
          <ac:chgData name="Hao LIU" userId="3c201fea-61c1-45d2-8334-de12aa4fe61d" providerId="ADAL" clId="{DE88F6EA-6186-476C-9A9C-BE7E45032DA5}" dt="2024-04-18T01:13:50.613" v="1874" actId="20577"/>
          <ac:spMkLst>
            <pc:docMk/>
            <pc:sldMk cId="3859200600" sldId="494"/>
            <ac:spMk id="2" creationId="{29C16D7C-F946-356E-0D76-5125CCC43C40}"/>
          </ac:spMkLst>
        </pc:spChg>
        <pc:spChg chg="mod">
          <ac:chgData name="Hao LIU" userId="3c201fea-61c1-45d2-8334-de12aa4fe61d" providerId="ADAL" clId="{DE88F6EA-6186-476C-9A9C-BE7E45032DA5}" dt="2024-04-22T03:13:21.065" v="5059" actId="113"/>
          <ac:spMkLst>
            <pc:docMk/>
            <pc:sldMk cId="3859200600" sldId="494"/>
            <ac:spMk id="3" creationId="{7022A938-E44F-0EC7-F59E-D6BEF858CB19}"/>
          </ac:spMkLst>
        </pc:spChg>
        <pc:picChg chg="add mod">
          <ac:chgData name="Hao LIU" userId="3c201fea-61c1-45d2-8334-de12aa4fe61d" providerId="ADAL" clId="{DE88F6EA-6186-476C-9A9C-BE7E45032DA5}" dt="2024-04-18T01:19:24.756" v="2112" actId="1035"/>
          <ac:picMkLst>
            <pc:docMk/>
            <pc:sldMk cId="3859200600" sldId="494"/>
            <ac:picMk id="6" creationId="{C16A94F7-DC50-CC08-02B7-EEDA0E2F4FEC}"/>
          </ac:picMkLst>
        </pc:picChg>
      </pc:sldChg>
      <pc:sldChg chg="modSp add mod">
        <pc:chgData name="Hao LIU" userId="3c201fea-61c1-45d2-8334-de12aa4fe61d" providerId="ADAL" clId="{DE88F6EA-6186-476C-9A9C-BE7E45032DA5}" dt="2024-04-22T03:33:11.513" v="5669" actId="20577"/>
        <pc:sldMkLst>
          <pc:docMk/>
          <pc:sldMk cId="4218700919" sldId="495"/>
        </pc:sldMkLst>
        <pc:spChg chg="mod">
          <ac:chgData name="Hao LIU" userId="3c201fea-61c1-45d2-8334-de12aa4fe61d" providerId="ADAL" clId="{DE88F6EA-6186-476C-9A9C-BE7E45032DA5}" dt="2024-04-18T01:20:05.360" v="2138" actId="20577"/>
          <ac:spMkLst>
            <pc:docMk/>
            <pc:sldMk cId="4218700919" sldId="495"/>
            <ac:spMk id="2" creationId="{29C16D7C-F946-356E-0D76-5125CCC43C40}"/>
          </ac:spMkLst>
        </pc:spChg>
        <pc:spChg chg="mod">
          <ac:chgData name="Hao LIU" userId="3c201fea-61c1-45d2-8334-de12aa4fe61d" providerId="ADAL" clId="{DE88F6EA-6186-476C-9A9C-BE7E45032DA5}" dt="2024-04-22T03:33:11.513" v="5669" actId="20577"/>
          <ac:spMkLst>
            <pc:docMk/>
            <pc:sldMk cId="4218700919" sldId="495"/>
            <ac:spMk id="3" creationId="{7022A938-E44F-0EC7-F59E-D6BEF858CB19}"/>
          </ac:spMkLst>
        </pc:spChg>
      </pc:sldChg>
      <pc:sldChg chg="addSp modSp mod">
        <pc:chgData name="Hao LIU" userId="3c201fea-61c1-45d2-8334-de12aa4fe61d" providerId="ADAL" clId="{DE88F6EA-6186-476C-9A9C-BE7E45032DA5}" dt="2024-04-22T03:44:51.606" v="6272" actId="113"/>
        <pc:sldMkLst>
          <pc:docMk/>
          <pc:sldMk cId="2505305701" sldId="496"/>
        </pc:sldMkLst>
        <pc:spChg chg="mod">
          <ac:chgData name="Hao LIU" userId="3c201fea-61c1-45d2-8334-de12aa4fe61d" providerId="ADAL" clId="{DE88F6EA-6186-476C-9A9C-BE7E45032DA5}" dt="2024-04-22T03:44:51.606" v="6272" actId="113"/>
          <ac:spMkLst>
            <pc:docMk/>
            <pc:sldMk cId="2505305701" sldId="496"/>
            <ac:spMk id="3" creationId="{7022A938-E44F-0EC7-F59E-D6BEF858CB19}"/>
          </ac:spMkLst>
        </pc:spChg>
        <pc:picChg chg="add mod">
          <ac:chgData name="Hao LIU" userId="3c201fea-61c1-45d2-8334-de12aa4fe61d" providerId="ADAL" clId="{DE88F6EA-6186-476C-9A9C-BE7E45032DA5}" dt="2024-04-22T03:36:10.941" v="5760" actId="1037"/>
          <ac:picMkLst>
            <pc:docMk/>
            <pc:sldMk cId="2505305701" sldId="496"/>
            <ac:picMk id="6" creationId="{FEB16FF3-89A8-9503-C2BC-DFA584D2CFB8}"/>
          </ac:picMkLst>
        </pc:picChg>
      </pc:sldChg>
      <pc:sldChg chg="modSp mod">
        <pc:chgData name="Hao LIU" userId="3c201fea-61c1-45d2-8334-de12aa4fe61d" providerId="ADAL" clId="{DE88F6EA-6186-476C-9A9C-BE7E45032DA5}" dt="2024-04-22T04:34:26.598" v="7835" actId="20577"/>
        <pc:sldMkLst>
          <pc:docMk/>
          <pc:sldMk cId="879978450" sldId="497"/>
        </pc:sldMkLst>
        <pc:spChg chg="mod">
          <ac:chgData name="Hao LIU" userId="3c201fea-61c1-45d2-8334-de12aa4fe61d" providerId="ADAL" clId="{DE88F6EA-6186-476C-9A9C-BE7E45032DA5}" dt="2024-04-22T04:34:26.598" v="7835" actId="20577"/>
          <ac:spMkLst>
            <pc:docMk/>
            <pc:sldMk cId="879978450" sldId="497"/>
            <ac:spMk id="3" creationId="{7022A938-E44F-0EC7-F59E-D6BEF858CB19}"/>
          </ac:spMkLst>
        </pc:spChg>
      </pc:sldChg>
      <pc:sldChg chg="modAnim">
        <pc:chgData name="Hao LIU" userId="3c201fea-61c1-45d2-8334-de12aa4fe61d" providerId="ADAL" clId="{DE88F6EA-6186-476C-9A9C-BE7E45032DA5}" dt="2024-04-18T23:09:53.918" v="2141"/>
        <pc:sldMkLst>
          <pc:docMk/>
          <pc:sldMk cId="4292460305" sldId="498"/>
        </pc:sldMkLst>
      </pc:sldChg>
      <pc:sldChg chg="modSp mod">
        <pc:chgData name="Hao LIU" userId="3c201fea-61c1-45d2-8334-de12aa4fe61d" providerId="ADAL" clId="{DE88F6EA-6186-476C-9A9C-BE7E45032DA5}" dt="2024-04-22T03:49:28.999" v="6319" actId="113"/>
        <pc:sldMkLst>
          <pc:docMk/>
          <pc:sldMk cId="636503407" sldId="499"/>
        </pc:sldMkLst>
        <pc:spChg chg="mod">
          <ac:chgData name="Hao LIU" userId="3c201fea-61c1-45d2-8334-de12aa4fe61d" providerId="ADAL" clId="{DE88F6EA-6186-476C-9A9C-BE7E45032DA5}" dt="2024-04-22T03:49:28.999" v="6319" actId="113"/>
          <ac:spMkLst>
            <pc:docMk/>
            <pc:sldMk cId="636503407" sldId="499"/>
            <ac:spMk id="33" creationId="{08540F1A-9EBA-17D9-C73D-107C9031C045}"/>
          </ac:spMkLst>
        </pc:spChg>
      </pc:sldChg>
      <pc:sldChg chg="modSp mod">
        <pc:chgData name="Hao LIU" userId="3c201fea-61c1-45d2-8334-de12aa4fe61d" providerId="ADAL" clId="{DE88F6EA-6186-476C-9A9C-BE7E45032DA5}" dt="2024-04-22T04:17:20.245" v="7506" actId="113"/>
        <pc:sldMkLst>
          <pc:docMk/>
          <pc:sldMk cId="975435705" sldId="500"/>
        </pc:sldMkLst>
        <pc:spChg chg="mod">
          <ac:chgData name="Hao LIU" userId="3c201fea-61c1-45d2-8334-de12aa4fe61d" providerId="ADAL" clId="{DE88F6EA-6186-476C-9A9C-BE7E45032DA5}" dt="2024-04-22T04:17:20.245" v="7506" actId="113"/>
          <ac:spMkLst>
            <pc:docMk/>
            <pc:sldMk cId="975435705" sldId="500"/>
            <ac:spMk id="3" creationId="{1395E324-88E4-8B20-2429-AC0FA18ACDFF}"/>
          </ac:spMkLst>
        </pc:spChg>
      </pc:sldChg>
      <pc:sldChg chg="addSp modSp mod modAnim">
        <pc:chgData name="Hao LIU" userId="3c201fea-61c1-45d2-8334-de12aa4fe61d" providerId="ADAL" clId="{DE88F6EA-6186-476C-9A9C-BE7E45032DA5}" dt="2024-04-22T04:31:42.177" v="7765"/>
        <pc:sldMkLst>
          <pc:docMk/>
          <pc:sldMk cId="3852661631" sldId="501"/>
        </pc:sldMkLst>
        <pc:spChg chg="mod">
          <ac:chgData name="Hao LIU" userId="3c201fea-61c1-45d2-8334-de12aa4fe61d" providerId="ADAL" clId="{DE88F6EA-6186-476C-9A9C-BE7E45032DA5}" dt="2024-04-22T04:19:33.253" v="7590"/>
          <ac:spMkLst>
            <pc:docMk/>
            <pc:sldMk cId="3852661631" sldId="501"/>
            <ac:spMk id="3" creationId="{1395E324-88E4-8B20-2429-AC0FA18ACDFF}"/>
          </ac:spMkLst>
        </pc:spChg>
        <pc:spChg chg="add mod">
          <ac:chgData name="Hao LIU" userId="3c201fea-61c1-45d2-8334-de12aa4fe61d" providerId="ADAL" clId="{DE88F6EA-6186-476C-9A9C-BE7E45032DA5}" dt="2024-04-22T04:07:54.473" v="7034" actId="113"/>
          <ac:spMkLst>
            <pc:docMk/>
            <pc:sldMk cId="3852661631" sldId="501"/>
            <ac:spMk id="5" creationId="{3D8F9EDB-0FB5-2299-ECC5-F91547D5C471}"/>
          </ac:spMkLst>
        </pc:spChg>
        <pc:spChg chg="add mod">
          <ac:chgData name="Hao LIU" userId="3c201fea-61c1-45d2-8334-de12aa4fe61d" providerId="ADAL" clId="{DE88F6EA-6186-476C-9A9C-BE7E45032DA5}" dt="2024-04-22T04:07:56.034" v="7035" actId="113"/>
          <ac:spMkLst>
            <pc:docMk/>
            <pc:sldMk cId="3852661631" sldId="501"/>
            <ac:spMk id="6" creationId="{697B6408-B76E-42BA-A26E-B48ADA2DBC95}"/>
          </ac:spMkLst>
        </pc:spChg>
        <pc:spChg chg="add mod">
          <ac:chgData name="Hao LIU" userId="3c201fea-61c1-45d2-8334-de12aa4fe61d" providerId="ADAL" clId="{DE88F6EA-6186-476C-9A9C-BE7E45032DA5}" dt="2024-04-22T04:08:38.089" v="7076" actId="14100"/>
          <ac:spMkLst>
            <pc:docMk/>
            <pc:sldMk cId="3852661631" sldId="501"/>
            <ac:spMk id="7" creationId="{D5790959-4344-70FF-49DE-B5650FB52F77}"/>
          </ac:spMkLst>
        </pc:spChg>
      </pc:sldChg>
      <pc:sldChg chg="modSp mod">
        <pc:chgData name="Hao LIU" userId="3c201fea-61c1-45d2-8334-de12aa4fe61d" providerId="ADAL" clId="{DE88F6EA-6186-476C-9A9C-BE7E45032DA5}" dt="2024-04-22T04:17:27.406" v="7509" actId="113"/>
        <pc:sldMkLst>
          <pc:docMk/>
          <pc:sldMk cId="3344724870" sldId="502"/>
        </pc:sldMkLst>
        <pc:spChg chg="mod">
          <ac:chgData name="Hao LIU" userId="3c201fea-61c1-45d2-8334-de12aa4fe61d" providerId="ADAL" clId="{DE88F6EA-6186-476C-9A9C-BE7E45032DA5}" dt="2024-04-22T04:17:27.406" v="7509" actId="113"/>
          <ac:spMkLst>
            <pc:docMk/>
            <pc:sldMk cId="3344724870" sldId="502"/>
            <ac:spMk id="3" creationId="{1395E324-88E4-8B20-2429-AC0FA18ACDFF}"/>
          </ac:spMkLst>
        </pc:spChg>
      </pc:sldChg>
      <pc:sldChg chg="modSp mod">
        <pc:chgData name="Hao LIU" userId="3c201fea-61c1-45d2-8334-de12aa4fe61d" providerId="ADAL" clId="{DE88F6EA-6186-476C-9A9C-BE7E45032DA5}" dt="2024-04-22T04:20:20.897" v="7688" actId="20577"/>
        <pc:sldMkLst>
          <pc:docMk/>
          <pc:sldMk cId="534404700" sldId="503"/>
        </pc:sldMkLst>
        <pc:spChg chg="mod">
          <ac:chgData name="Hao LIU" userId="3c201fea-61c1-45d2-8334-de12aa4fe61d" providerId="ADAL" clId="{DE88F6EA-6186-476C-9A9C-BE7E45032DA5}" dt="2024-04-22T04:20:20.897" v="7688" actId="20577"/>
          <ac:spMkLst>
            <pc:docMk/>
            <pc:sldMk cId="534404700" sldId="503"/>
            <ac:spMk id="3" creationId="{1395E324-88E4-8B20-2429-AC0FA18ACDFF}"/>
          </ac:spMkLst>
        </pc:spChg>
      </pc:sldChg>
      <pc:sldChg chg="addSp modSp add mod">
        <pc:chgData name="Hao LIU" userId="3c201fea-61c1-45d2-8334-de12aa4fe61d" providerId="ADAL" clId="{DE88F6EA-6186-476C-9A9C-BE7E45032DA5}" dt="2024-04-22T04:20:45.418" v="7692" actId="113"/>
        <pc:sldMkLst>
          <pc:docMk/>
          <pc:sldMk cId="2970908708" sldId="504"/>
        </pc:sldMkLst>
        <pc:spChg chg="mod">
          <ac:chgData name="Hao LIU" userId="3c201fea-61c1-45d2-8334-de12aa4fe61d" providerId="ADAL" clId="{DE88F6EA-6186-476C-9A9C-BE7E45032DA5}" dt="2024-04-21T11:58:21.890" v="2412" actId="20577"/>
          <ac:spMkLst>
            <pc:docMk/>
            <pc:sldMk cId="2970908708" sldId="504"/>
            <ac:spMk id="2" creationId="{29C16D7C-F946-356E-0D76-5125CCC43C40}"/>
          </ac:spMkLst>
        </pc:spChg>
        <pc:spChg chg="mod">
          <ac:chgData name="Hao LIU" userId="3c201fea-61c1-45d2-8334-de12aa4fe61d" providerId="ADAL" clId="{DE88F6EA-6186-476C-9A9C-BE7E45032DA5}" dt="2024-04-22T04:20:45.418" v="7692" actId="113"/>
          <ac:spMkLst>
            <pc:docMk/>
            <pc:sldMk cId="2970908708" sldId="504"/>
            <ac:spMk id="3" creationId="{1395E324-88E4-8B20-2429-AC0FA18ACDFF}"/>
          </ac:spMkLst>
        </pc:spChg>
        <pc:picChg chg="add mod">
          <ac:chgData name="Hao LIU" userId="3c201fea-61c1-45d2-8334-de12aa4fe61d" providerId="ADAL" clId="{DE88F6EA-6186-476C-9A9C-BE7E45032DA5}" dt="2024-04-19T17:50:27.423" v="2295" actId="1076"/>
          <ac:picMkLst>
            <pc:docMk/>
            <pc:sldMk cId="2970908708" sldId="504"/>
            <ac:picMk id="6" creationId="{9C8FA1BD-8454-5C04-F44D-D04E56EA4C97}"/>
          </ac:picMkLst>
        </pc:picChg>
        <pc:picChg chg="add mod">
          <ac:chgData name="Hao LIU" userId="3c201fea-61c1-45d2-8334-de12aa4fe61d" providerId="ADAL" clId="{DE88F6EA-6186-476C-9A9C-BE7E45032DA5}" dt="2024-04-19T18:37:50.855" v="2401" actId="1076"/>
          <ac:picMkLst>
            <pc:docMk/>
            <pc:sldMk cId="2970908708" sldId="504"/>
            <ac:picMk id="8" creationId="{45358CF0-F7E6-A1DF-02E2-D11A86EDB32B}"/>
          </ac:picMkLst>
        </pc:picChg>
      </pc:sldChg>
      <pc:sldChg chg="new del">
        <pc:chgData name="Hao LIU" userId="3c201fea-61c1-45d2-8334-de12aa4fe61d" providerId="ADAL" clId="{DE88F6EA-6186-476C-9A9C-BE7E45032DA5}" dt="2024-04-21T11:58:28.239" v="2414" actId="47"/>
        <pc:sldMkLst>
          <pc:docMk/>
          <pc:sldMk cId="734107485" sldId="505"/>
        </pc:sldMkLst>
      </pc:sldChg>
      <pc:sldChg chg="delSp modSp add mod modShow">
        <pc:chgData name="Hao LIU" userId="3c201fea-61c1-45d2-8334-de12aa4fe61d" providerId="ADAL" clId="{DE88F6EA-6186-476C-9A9C-BE7E45032DA5}" dt="2024-04-22T04:20:50.648" v="7693" actId="729"/>
        <pc:sldMkLst>
          <pc:docMk/>
          <pc:sldMk cId="2862564265" sldId="506"/>
        </pc:sldMkLst>
        <pc:spChg chg="mod">
          <ac:chgData name="Hao LIU" userId="3c201fea-61c1-45d2-8334-de12aa4fe61d" providerId="ADAL" clId="{DE88F6EA-6186-476C-9A9C-BE7E45032DA5}" dt="2024-04-21T11:58:32.959" v="2432" actId="20577"/>
          <ac:spMkLst>
            <pc:docMk/>
            <pc:sldMk cId="2862564265" sldId="506"/>
            <ac:spMk id="2" creationId="{29C16D7C-F946-356E-0D76-5125CCC43C40}"/>
          </ac:spMkLst>
        </pc:spChg>
        <pc:spChg chg="mod">
          <ac:chgData name="Hao LIU" userId="3c201fea-61c1-45d2-8334-de12aa4fe61d" providerId="ADAL" clId="{DE88F6EA-6186-476C-9A9C-BE7E45032DA5}" dt="2024-04-21T22:42:03.012" v="2658" actId="948"/>
          <ac:spMkLst>
            <pc:docMk/>
            <pc:sldMk cId="2862564265" sldId="506"/>
            <ac:spMk id="3" creationId="{1395E324-88E4-8B20-2429-AC0FA18ACDFF}"/>
          </ac:spMkLst>
        </pc:spChg>
        <pc:picChg chg="del">
          <ac:chgData name="Hao LIU" userId="3c201fea-61c1-45d2-8334-de12aa4fe61d" providerId="ADAL" clId="{DE88F6EA-6186-476C-9A9C-BE7E45032DA5}" dt="2024-04-21T22:34:31.181" v="2436" actId="478"/>
          <ac:picMkLst>
            <pc:docMk/>
            <pc:sldMk cId="2862564265" sldId="506"/>
            <ac:picMk id="6" creationId="{9C8FA1BD-8454-5C04-F44D-D04E56EA4C97}"/>
          </ac:picMkLst>
        </pc:picChg>
        <pc:picChg chg="del">
          <ac:chgData name="Hao LIU" userId="3c201fea-61c1-45d2-8334-de12aa4fe61d" providerId="ADAL" clId="{DE88F6EA-6186-476C-9A9C-BE7E45032DA5}" dt="2024-04-21T22:34:28.829" v="2435" actId="478"/>
          <ac:picMkLst>
            <pc:docMk/>
            <pc:sldMk cId="2862564265" sldId="506"/>
            <ac:picMk id="8" creationId="{45358CF0-F7E6-A1DF-02E2-D11A86EDB32B}"/>
          </ac:picMkLst>
        </pc:picChg>
      </pc:sldChg>
      <pc:sldChg chg="new del">
        <pc:chgData name="Hao LIU" userId="3c201fea-61c1-45d2-8334-de12aa4fe61d" providerId="ADAL" clId="{DE88F6EA-6186-476C-9A9C-BE7E45032DA5}" dt="2024-04-21T22:34:22.298" v="2434" actId="47"/>
        <pc:sldMkLst>
          <pc:docMk/>
          <pc:sldMk cId="461142885" sldId="507"/>
        </pc:sldMkLst>
      </pc:sldChg>
      <pc:sldChg chg="new del">
        <pc:chgData name="Hao LIU" userId="3c201fea-61c1-45d2-8334-de12aa4fe61d" providerId="ADAL" clId="{DE88F6EA-6186-476C-9A9C-BE7E45032DA5}" dt="2024-04-21T22:51:53.806" v="2661" actId="47"/>
        <pc:sldMkLst>
          <pc:docMk/>
          <pc:sldMk cId="2119936912" sldId="507"/>
        </pc:sldMkLst>
      </pc:sldChg>
      <pc:sldChg chg="addSp modSp add mod">
        <pc:chgData name="Hao LIU" userId="3c201fea-61c1-45d2-8334-de12aa4fe61d" providerId="ADAL" clId="{DE88F6EA-6186-476C-9A9C-BE7E45032DA5}" dt="2024-04-22T04:21:19.399" v="7706" actId="113"/>
        <pc:sldMkLst>
          <pc:docMk/>
          <pc:sldMk cId="2554687339" sldId="508"/>
        </pc:sldMkLst>
        <pc:spChg chg="mod">
          <ac:chgData name="Hao LIU" userId="3c201fea-61c1-45d2-8334-de12aa4fe61d" providerId="ADAL" clId="{DE88F6EA-6186-476C-9A9C-BE7E45032DA5}" dt="2024-04-21T22:52:09.913" v="2697" actId="20577"/>
          <ac:spMkLst>
            <pc:docMk/>
            <pc:sldMk cId="2554687339" sldId="508"/>
            <ac:spMk id="2" creationId="{29C16D7C-F946-356E-0D76-5125CCC43C40}"/>
          </ac:spMkLst>
        </pc:spChg>
        <pc:spChg chg="mod">
          <ac:chgData name="Hao LIU" userId="3c201fea-61c1-45d2-8334-de12aa4fe61d" providerId="ADAL" clId="{DE88F6EA-6186-476C-9A9C-BE7E45032DA5}" dt="2024-04-22T04:21:19.399" v="7706" actId="113"/>
          <ac:spMkLst>
            <pc:docMk/>
            <pc:sldMk cId="2554687339" sldId="508"/>
            <ac:spMk id="3" creationId="{1395E324-88E4-8B20-2429-AC0FA18ACDFF}"/>
          </ac:spMkLst>
        </pc:spChg>
        <pc:picChg chg="add mod">
          <ac:chgData name="Hao LIU" userId="3c201fea-61c1-45d2-8334-de12aa4fe61d" providerId="ADAL" clId="{DE88F6EA-6186-476C-9A9C-BE7E45032DA5}" dt="2024-04-21T23:00:05.159" v="3113" actId="1076"/>
          <ac:picMkLst>
            <pc:docMk/>
            <pc:sldMk cId="2554687339" sldId="508"/>
            <ac:picMk id="6" creationId="{5BC8CA92-466E-9267-C986-6ECEF0E051D9}"/>
          </ac:picMkLst>
        </pc:picChg>
      </pc:sldChg>
      <pc:sldChg chg="modSp add del mod">
        <pc:chgData name="Hao LIU" userId="3c201fea-61c1-45d2-8334-de12aa4fe61d" providerId="ADAL" clId="{DE88F6EA-6186-476C-9A9C-BE7E45032DA5}" dt="2024-04-22T01:48:29.179" v="3767" actId="47"/>
        <pc:sldMkLst>
          <pc:docMk/>
          <pc:sldMk cId="1877490349" sldId="509"/>
        </pc:sldMkLst>
        <pc:spChg chg="mod">
          <ac:chgData name="Hao LIU" userId="3c201fea-61c1-45d2-8334-de12aa4fe61d" providerId="ADAL" clId="{DE88F6EA-6186-476C-9A9C-BE7E45032DA5}" dt="2024-04-22T01:45:07.747" v="3600" actId="20577"/>
          <ac:spMkLst>
            <pc:docMk/>
            <pc:sldMk cId="1877490349" sldId="509"/>
            <ac:spMk id="13" creationId="{C723CAA9-4EC3-9D34-57FB-B5A1C85C14D8}"/>
          </ac:spMkLst>
        </pc:spChg>
      </pc:sldChg>
      <pc:sldChg chg="addSp delSp modSp add mod">
        <pc:chgData name="Hao LIU" userId="3c201fea-61c1-45d2-8334-de12aa4fe61d" providerId="ADAL" clId="{DE88F6EA-6186-476C-9A9C-BE7E45032DA5}" dt="2024-04-22T04:22:43.106" v="7711" actId="115"/>
        <pc:sldMkLst>
          <pc:docMk/>
          <pc:sldMk cId="2125365987" sldId="509"/>
        </pc:sldMkLst>
        <pc:spChg chg="mod">
          <ac:chgData name="Hao LIU" userId="3c201fea-61c1-45d2-8334-de12aa4fe61d" providerId="ADAL" clId="{DE88F6EA-6186-476C-9A9C-BE7E45032DA5}" dt="2024-04-22T02:17:13.133" v="4181" actId="20577"/>
          <ac:spMkLst>
            <pc:docMk/>
            <pc:sldMk cId="2125365987" sldId="509"/>
            <ac:spMk id="2" creationId="{7132A73C-91AA-D2A6-A4BF-C4E7D5DD8A76}"/>
          </ac:spMkLst>
        </pc:spChg>
        <pc:spChg chg="mod">
          <ac:chgData name="Hao LIU" userId="3c201fea-61c1-45d2-8334-de12aa4fe61d" providerId="ADAL" clId="{DE88F6EA-6186-476C-9A9C-BE7E45032DA5}" dt="2024-04-22T02:19:29.375" v="4263" actId="404"/>
          <ac:spMkLst>
            <pc:docMk/>
            <pc:sldMk cId="2125365987" sldId="509"/>
            <ac:spMk id="6" creationId="{3F3F61C9-39DB-563D-7CB1-DC941EA92EAE}"/>
          </ac:spMkLst>
        </pc:spChg>
        <pc:spChg chg="add mod">
          <ac:chgData name="Hao LIU" userId="3c201fea-61c1-45d2-8334-de12aa4fe61d" providerId="ADAL" clId="{DE88F6EA-6186-476C-9A9C-BE7E45032DA5}" dt="2024-04-22T04:22:43.106" v="7711" actId="115"/>
          <ac:spMkLst>
            <pc:docMk/>
            <pc:sldMk cId="2125365987" sldId="509"/>
            <ac:spMk id="7" creationId="{C5DACEA4-325A-1038-ECAA-81123CBF4E86}"/>
          </ac:spMkLst>
        </pc:spChg>
        <pc:picChg chg="add mod">
          <ac:chgData name="Hao LIU" userId="3c201fea-61c1-45d2-8334-de12aa4fe61d" providerId="ADAL" clId="{DE88F6EA-6186-476C-9A9C-BE7E45032DA5}" dt="2024-04-22T02:18:16.622" v="4201" actId="1076"/>
          <ac:picMkLst>
            <pc:docMk/>
            <pc:sldMk cId="2125365987" sldId="509"/>
            <ac:picMk id="5" creationId="{C0959D8F-C82B-F68D-7C1C-7060B25A2C49}"/>
          </ac:picMkLst>
        </pc:picChg>
        <pc:picChg chg="del">
          <ac:chgData name="Hao LIU" userId="3c201fea-61c1-45d2-8334-de12aa4fe61d" providerId="ADAL" clId="{DE88F6EA-6186-476C-9A9C-BE7E45032DA5}" dt="2024-04-22T02:16:43.460" v="4168" actId="478"/>
          <ac:picMkLst>
            <pc:docMk/>
            <pc:sldMk cId="2125365987" sldId="509"/>
            <ac:picMk id="8" creationId="{A3CA03F7-CF3B-6CAD-400A-55A76024FD31}"/>
          </ac:picMkLst>
        </pc:picChg>
      </pc:sldChg>
      <pc:sldChg chg="modSp add mod">
        <pc:chgData name="Hao LIU" userId="3c201fea-61c1-45d2-8334-de12aa4fe61d" providerId="ADAL" clId="{DE88F6EA-6186-476C-9A9C-BE7E45032DA5}" dt="2024-04-22T02:25:47.627" v="4375" actId="108"/>
        <pc:sldMkLst>
          <pc:docMk/>
          <pc:sldMk cId="915709325" sldId="510"/>
        </pc:sldMkLst>
        <pc:spChg chg="mod">
          <ac:chgData name="Hao LIU" userId="3c201fea-61c1-45d2-8334-de12aa4fe61d" providerId="ADAL" clId="{DE88F6EA-6186-476C-9A9C-BE7E45032DA5}" dt="2024-04-22T02:25:47.627" v="4375" actId="108"/>
          <ac:spMkLst>
            <pc:docMk/>
            <pc:sldMk cId="915709325" sldId="510"/>
            <ac:spMk id="3" creationId="{00000000-0000-0000-0000-000000000000}"/>
          </ac:spMkLst>
        </pc:spChg>
      </pc:sldChg>
    </pc:docChg>
  </pc:docChgLst>
  <pc:docChgLst>
    <pc:chgData name="Hao LIU" userId="S::hliubs@connect.ust.hk::3c201fea-61c1-45d2-8334-de12aa4fe61d" providerId="AD" clId="Web-{955C6366-B2EB-46F5-9272-8E89DDFABE66}"/>
    <pc:docChg chg="addSld modSld">
      <pc:chgData name="Hao LIU" userId="S::hliubs@connect.ust.hk::3c201fea-61c1-45d2-8334-de12aa4fe61d" providerId="AD" clId="Web-{955C6366-B2EB-46F5-9272-8E89DDFABE66}" dt="2023-11-29T08:32:32.904" v="97"/>
      <pc:docMkLst>
        <pc:docMk/>
      </pc:docMkLst>
      <pc:sldChg chg="modSp">
        <pc:chgData name="Hao LIU" userId="S::hliubs@connect.ust.hk::3c201fea-61c1-45d2-8334-de12aa4fe61d" providerId="AD" clId="Web-{955C6366-B2EB-46F5-9272-8E89DDFABE66}" dt="2023-11-29T08:01:12.114" v="13" actId="20577"/>
        <pc:sldMkLst>
          <pc:docMk/>
          <pc:sldMk cId="1778840540" sldId="441"/>
        </pc:sldMkLst>
        <pc:spChg chg="mod">
          <ac:chgData name="Hao LIU" userId="S::hliubs@connect.ust.hk::3c201fea-61c1-45d2-8334-de12aa4fe61d" providerId="AD" clId="Web-{955C6366-B2EB-46F5-9272-8E89DDFABE66}" dt="2023-11-29T08:01:12.114" v="13" actId="20577"/>
          <ac:spMkLst>
            <pc:docMk/>
            <pc:sldMk cId="1778840540" sldId="441"/>
            <ac:spMk id="3" creationId="{7022A938-E44F-0EC7-F59E-D6BEF858CB19}"/>
          </ac:spMkLst>
        </pc:spChg>
      </pc:sldChg>
      <pc:sldChg chg="mod modShow">
        <pc:chgData name="Hao LIU" userId="S::hliubs@connect.ust.hk::3c201fea-61c1-45d2-8334-de12aa4fe61d" providerId="AD" clId="Web-{955C6366-B2EB-46F5-9272-8E89DDFABE66}" dt="2023-11-29T08:32:17.465" v="96"/>
        <pc:sldMkLst>
          <pc:docMk/>
          <pc:sldMk cId="892431758" sldId="447"/>
        </pc:sldMkLst>
      </pc:sldChg>
      <pc:sldChg chg="addSp delSp modSp add replId addAnim">
        <pc:chgData name="Hao LIU" userId="S::hliubs@connect.ust.hk::3c201fea-61c1-45d2-8334-de12aa4fe61d" providerId="AD" clId="Web-{955C6366-B2EB-46F5-9272-8E89DDFABE66}" dt="2023-11-29T08:32:32.904" v="97"/>
        <pc:sldMkLst>
          <pc:docMk/>
          <pc:sldMk cId="1748711185" sldId="488"/>
        </pc:sldMkLst>
        <pc:spChg chg="add mod topLvl">
          <ac:chgData name="Hao LIU" userId="S::hliubs@connect.ust.hk::3c201fea-61c1-45d2-8334-de12aa4fe61d" providerId="AD" clId="Web-{955C6366-B2EB-46F5-9272-8E89DDFABE66}" dt="2023-11-29T08:32:10.214" v="95"/>
          <ac:spMkLst>
            <pc:docMk/>
            <pc:sldMk cId="1748711185" sldId="488"/>
            <ac:spMk id="3" creationId="{41ECB0A7-CD0E-8F3D-EB60-B014C61E0AE8}"/>
          </ac:spMkLst>
        </pc:spChg>
        <pc:spChg chg="add mod topLvl">
          <ac:chgData name="Hao LIU" userId="S::hliubs@connect.ust.hk::3c201fea-61c1-45d2-8334-de12aa4fe61d" providerId="AD" clId="Web-{955C6366-B2EB-46F5-9272-8E89DDFABE66}" dt="2023-11-29T08:32:10.214" v="95"/>
          <ac:spMkLst>
            <pc:docMk/>
            <pc:sldMk cId="1748711185" sldId="488"/>
            <ac:spMk id="6" creationId="{FF3663C1-434C-B1FD-EBBA-430881B8E952}"/>
          </ac:spMkLst>
        </pc:spChg>
        <pc:spChg chg="add mod topLvl">
          <ac:chgData name="Hao LIU" userId="S::hliubs@connect.ust.hk::3c201fea-61c1-45d2-8334-de12aa4fe61d" providerId="AD" clId="Web-{955C6366-B2EB-46F5-9272-8E89DDFABE66}" dt="2023-11-29T08:32:10.214" v="95"/>
          <ac:spMkLst>
            <pc:docMk/>
            <pc:sldMk cId="1748711185" sldId="488"/>
            <ac:spMk id="8" creationId="{C9534303-CF47-6CDA-37B7-B7EE68C66945}"/>
          </ac:spMkLst>
        </pc:spChg>
        <pc:spChg chg="add mod topLvl">
          <ac:chgData name="Hao LIU" userId="S::hliubs@connect.ust.hk::3c201fea-61c1-45d2-8334-de12aa4fe61d" providerId="AD" clId="Web-{955C6366-B2EB-46F5-9272-8E89DDFABE66}" dt="2023-11-29T08:32:10.214" v="95"/>
          <ac:spMkLst>
            <pc:docMk/>
            <pc:sldMk cId="1748711185" sldId="488"/>
            <ac:spMk id="9" creationId="{132F3AB3-D597-1B28-3A30-41768F58C58A}"/>
          </ac:spMkLst>
        </pc:spChg>
        <pc:spChg chg="add mod topLvl">
          <ac:chgData name="Hao LIU" userId="S::hliubs@connect.ust.hk::3c201fea-61c1-45d2-8334-de12aa4fe61d" providerId="AD" clId="Web-{955C6366-B2EB-46F5-9272-8E89DDFABE66}" dt="2023-11-29T08:32:10.214" v="95"/>
          <ac:spMkLst>
            <pc:docMk/>
            <pc:sldMk cId="1748711185" sldId="488"/>
            <ac:spMk id="10" creationId="{3B290006-4791-AE6D-FF6D-C37B7E33FB08}"/>
          </ac:spMkLst>
        </pc:spChg>
        <pc:spChg chg="add mod topLvl">
          <ac:chgData name="Hao LIU" userId="S::hliubs@connect.ust.hk::3c201fea-61c1-45d2-8334-de12aa4fe61d" providerId="AD" clId="Web-{955C6366-B2EB-46F5-9272-8E89DDFABE66}" dt="2023-11-29T08:32:10.214" v="95"/>
          <ac:spMkLst>
            <pc:docMk/>
            <pc:sldMk cId="1748711185" sldId="488"/>
            <ac:spMk id="11" creationId="{593E77D7-CA92-CF02-E9B6-92EB75B800BC}"/>
          </ac:spMkLst>
        </pc:spChg>
        <pc:spChg chg="add mod topLvl">
          <ac:chgData name="Hao LIU" userId="S::hliubs@connect.ust.hk::3c201fea-61c1-45d2-8334-de12aa4fe61d" providerId="AD" clId="Web-{955C6366-B2EB-46F5-9272-8E89DDFABE66}" dt="2023-11-29T08:32:10.214" v="95"/>
          <ac:spMkLst>
            <pc:docMk/>
            <pc:sldMk cId="1748711185" sldId="488"/>
            <ac:spMk id="13" creationId="{B8DB72AA-D8E3-2B73-939D-8C004B2EA9E6}"/>
          </ac:spMkLst>
        </pc:spChg>
        <pc:spChg chg="add mod topLvl">
          <ac:chgData name="Hao LIU" userId="S::hliubs@connect.ust.hk::3c201fea-61c1-45d2-8334-de12aa4fe61d" providerId="AD" clId="Web-{955C6366-B2EB-46F5-9272-8E89DDFABE66}" dt="2023-11-29T08:32:10.214" v="95"/>
          <ac:spMkLst>
            <pc:docMk/>
            <pc:sldMk cId="1748711185" sldId="488"/>
            <ac:spMk id="14" creationId="{43E353F2-7589-3194-33AB-AE0A9308886D}"/>
          </ac:spMkLst>
        </pc:spChg>
        <pc:spChg chg="add mod topLvl">
          <ac:chgData name="Hao LIU" userId="S::hliubs@connect.ust.hk::3c201fea-61c1-45d2-8334-de12aa4fe61d" providerId="AD" clId="Web-{955C6366-B2EB-46F5-9272-8E89DDFABE66}" dt="2023-11-29T08:32:10.214" v="95"/>
          <ac:spMkLst>
            <pc:docMk/>
            <pc:sldMk cId="1748711185" sldId="488"/>
            <ac:spMk id="15" creationId="{647D12EB-8213-F2B4-D771-8B56D991A2BA}"/>
          </ac:spMkLst>
        </pc:spChg>
        <pc:spChg chg="add mod topLvl">
          <ac:chgData name="Hao LIU" userId="S::hliubs@connect.ust.hk::3c201fea-61c1-45d2-8334-de12aa4fe61d" providerId="AD" clId="Web-{955C6366-B2EB-46F5-9272-8E89DDFABE66}" dt="2023-11-29T08:32:10.214" v="95"/>
          <ac:spMkLst>
            <pc:docMk/>
            <pc:sldMk cId="1748711185" sldId="488"/>
            <ac:spMk id="16" creationId="{E564E4CB-5450-C1EE-69CA-1CEB149D0B20}"/>
          </ac:spMkLst>
        </pc:spChg>
        <pc:spChg chg="add mod topLvl">
          <ac:chgData name="Hao LIU" userId="S::hliubs@connect.ust.hk::3c201fea-61c1-45d2-8334-de12aa4fe61d" providerId="AD" clId="Web-{955C6366-B2EB-46F5-9272-8E89DDFABE66}" dt="2023-11-29T08:32:10.214" v="95"/>
          <ac:spMkLst>
            <pc:docMk/>
            <pc:sldMk cId="1748711185" sldId="488"/>
            <ac:spMk id="17" creationId="{2B16C63A-E833-3EBC-AF79-CD2BF64ADC0B}"/>
          </ac:spMkLst>
        </pc:spChg>
        <pc:spChg chg="add mod topLvl">
          <ac:chgData name="Hao LIU" userId="S::hliubs@connect.ust.hk::3c201fea-61c1-45d2-8334-de12aa4fe61d" providerId="AD" clId="Web-{955C6366-B2EB-46F5-9272-8E89DDFABE66}" dt="2023-11-29T08:32:10.214" v="95"/>
          <ac:spMkLst>
            <pc:docMk/>
            <pc:sldMk cId="1748711185" sldId="488"/>
            <ac:spMk id="18" creationId="{7ACC00C9-B32F-A90C-2ED1-AE53C4AC129B}"/>
          </ac:spMkLst>
        </pc:spChg>
        <pc:spChg chg="add mod topLvl">
          <ac:chgData name="Hao LIU" userId="S::hliubs@connect.ust.hk::3c201fea-61c1-45d2-8334-de12aa4fe61d" providerId="AD" clId="Web-{955C6366-B2EB-46F5-9272-8E89DDFABE66}" dt="2023-11-29T08:32:10.214" v="95"/>
          <ac:spMkLst>
            <pc:docMk/>
            <pc:sldMk cId="1748711185" sldId="488"/>
            <ac:spMk id="19" creationId="{D8F6D2F2-7D30-14EC-7864-D43CAC91A99B}"/>
          </ac:spMkLst>
        </pc:spChg>
        <pc:spChg chg="add mod topLvl">
          <ac:chgData name="Hao LIU" userId="S::hliubs@connect.ust.hk::3c201fea-61c1-45d2-8334-de12aa4fe61d" providerId="AD" clId="Web-{955C6366-B2EB-46F5-9272-8E89DDFABE66}" dt="2023-11-29T08:32:10.214" v="95"/>
          <ac:spMkLst>
            <pc:docMk/>
            <pc:sldMk cId="1748711185" sldId="488"/>
            <ac:spMk id="20" creationId="{951EDBA3-21A9-E293-6202-A2264CDDC87C}"/>
          </ac:spMkLst>
        </pc:spChg>
        <pc:spChg chg="add mod topLvl">
          <ac:chgData name="Hao LIU" userId="S::hliubs@connect.ust.hk::3c201fea-61c1-45d2-8334-de12aa4fe61d" providerId="AD" clId="Web-{955C6366-B2EB-46F5-9272-8E89DDFABE66}" dt="2023-11-29T08:32:10.214" v="95"/>
          <ac:spMkLst>
            <pc:docMk/>
            <pc:sldMk cId="1748711185" sldId="488"/>
            <ac:spMk id="21" creationId="{7CE71050-04F7-D9B7-B8CB-754FDF458654}"/>
          </ac:spMkLst>
        </pc:spChg>
        <pc:spChg chg="add mod topLvl">
          <ac:chgData name="Hao LIU" userId="S::hliubs@connect.ust.hk::3c201fea-61c1-45d2-8334-de12aa4fe61d" providerId="AD" clId="Web-{955C6366-B2EB-46F5-9272-8E89DDFABE66}" dt="2023-11-29T08:32:10.214" v="95"/>
          <ac:spMkLst>
            <pc:docMk/>
            <pc:sldMk cId="1748711185" sldId="488"/>
            <ac:spMk id="22" creationId="{4F61025F-0B39-AC27-30AE-F417E29B1F64}"/>
          </ac:spMkLst>
        </pc:spChg>
        <pc:spChg chg="add mod topLvl">
          <ac:chgData name="Hao LIU" userId="S::hliubs@connect.ust.hk::3c201fea-61c1-45d2-8334-de12aa4fe61d" providerId="AD" clId="Web-{955C6366-B2EB-46F5-9272-8E89DDFABE66}" dt="2023-11-29T08:32:10.214" v="95"/>
          <ac:spMkLst>
            <pc:docMk/>
            <pc:sldMk cId="1748711185" sldId="488"/>
            <ac:spMk id="23" creationId="{EF337334-5A3A-1C3D-002B-161E0DCFD5C4}"/>
          </ac:spMkLst>
        </pc:spChg>
        <pc:spChg chg="add mod topLvl">
          <ac:chgData name="Hao LIU" userId="S::hliubs@connect.ust.hk::3c201fea-61c1-45d2-8334-de12aa4fe61d" providerId="AD" clId="Web-{955C6366-B2EB-46F5-9272-8E89DDFABE66}" dt="2023-11-29T08:32:10.214" v="95"/>
          <ac:spMkLst>
            <pc:docMk/>
            <pc:sldMk cId="1748711185" sldId="488"/>
            <ac:spMk id="24" creationId="{192E4AB8-60A8-792F-1F2B-3CB97F0B4544}"/>
          </ac:spMkLst>
        </pc:spChg>
        <pc:spChg chg="add mod topLvl">
          <ac:chgData name="Hao LIU" userId="S::hliubs@connect.ust.hk::3c201fea-61c1-45d2-8334-de12aa4fe61d" providerId="AD" clId="Web-{955C6366-B2EB-46F5-9272-8E89DDFABE66}" dt="2023-11-29T08:32:10.214" v="95"/>
          <ac:spMkLst>
            <pc:docMk/>
            <pc:sldMk cId="1748711185" sldId="488"/>
            <ac:spMk id="25" creationId="{FF11EA04-3BE1-F474-9831-5050EF14F3F6}"/>
          </ac:spMkLst>
        </pc:spChg>
        <pc:spChg chg="add mod topLvl">
          <ac:chgData name="Hao LIU" userId="S::hliubs@connect.ust.hk::3c201fea-61c1-45d2-8334-de12aa4fe61d" providerId="AD" clId="Web-{955C6366-B2EB-46F5-9272-8E89DDFABE66}" dt="2023-11-29T08:32:10.214" v="95"/>
          <ac:spMkLst>
            <pc:docMk/>
            <pc:sldMk cId="1748711185" sldId="488"/>
            <ac:spMk id="26" creationId="{26604E92-7111-14A0-9BE6-E0D476B04174}"/>
          </ac:spMkLst>
        </pc:spChg>
        <pc:spChg chg="add mod topLvl">
          <ac:chgData name="Hao LIU" userId="S::hliubs@connect.ust.hk::3c201fea-61c1-45d2-8334-de12aa4fe61d" providerId="AD" clId="Web-{955C6366-B2EB-46F5-9272-8E89DDFABE66}" dt="2023-11-29T08:32:10.214" v="95"/>
          <ac:spMkLst>
            <pc:docMk/>
            <pc:sldMk cId="1748711185" sldId="488"/>
            <ac:spMk id="27" creationId="{6BFCF4C2-88A8-38EF-DFC8-25E2FCCDA8DB}"/>
          </ac:spMkLst>
        </pc:spChg>
        <pc:spChg chg="add mod topLvl">
          <ac:chgData name="Hao LIU" userId="S::hliubs@connect.ust.hk::3c201fea-61c1-45d2-8334-de12aa4fe61d" providerId="AD" clId="Web-{955C6366-B2EB-46F5-9272-8E89DDFABE66}" dt="2023-11-29T08:32:10.214" v="95"/>
          <ac:spMkLst>
            <pc:docMk/>
            <pc:sldMk cId="1748711185" sldId="488"/>
            <ac:spMk id="28" creationId="{6F476B81-D9C5-EB4A-DB65-E0A3CA0716AD}"/>
          </ac:spMkLst>
        </pc:spChg>
        <pc:spChg chg="add mod topLvl">
          <ac:chgData name="Hao LIU" userId="S::hliubs@connect.ust.hk::3c201fea-61c1-45d2-8334-de12aa4fe61d" providerId="AD" clId="Web-{955C6366-B2EB-46F5-9272-8E89DDFABE66}" dt="2023-11-29T08:32:10.214" v="95"/>
          <ac:spMkLst>
            <pc:docMk/>
            <pc:sldMk cId="1748711185" sldId="488"/>
            <ac:spMk id="29" creationId="{F7976DDA-C2CC-8512-5FE8-E79C783756DD}"/>
          </ac:spMkLst>
        </pc:spChg>
        <pc:spChg chg="add mod topLvl">
          <ac:chgData name="Hao LIU" userId="S::hliubs@connect.ust.hk::3c201fea-61c1-45d2-8334-de12aa4fe61d" providerId="AD" clId="Web-{955C6366-B2EB-46F5-9272-8E89DDFABE66}" dt="2023-11-29T08:32:10.214" v="95"/>
          <ac:spMkLst>
            <pc:docMk/>
            <pc:sldMk cId="1748711185" sldId="488"/>
            <ac:spMk id="30" creationId="{CF6EA9DD-5CEB-B871-8E45-6F4419FEE9ED}"/>
          </ac:spMkLst>
        </pc:spChg>
        <pc:grpChg chg="add del mod">
          <ac:chgData name="Hao LIU" userId="S::hliubs@connect.ust.hk::3c201fea-61c1-45d2-8334-de12aa4fe61d" providerId="AD" clId="Web-{955C6366-B2EB-46F5-9272-8E89DDFABE66}" dt="2023-11-29T08:32:10.214" v="95"/>
          <ac:grpSpMkLst>
            <pc:docMk/>
            <pc:sldMk cId="1748711185" sldId="488"/>
            <ac:grpSpMk id="31" creationId="{8641211F-4D37-1B84-171D-F501734415EC}"/>
          </ac:grpSpMkLst>
        </pc:grpChg>
        <pc:picChg chg="add topLvl">
          <ac:chgData name="Hao LIU" userId="S::hliubs@connect.ust.hk::3c201fea-61c1-45d2-8334-de12aa4fe61d" providerId="AD" clId="Web-{955C6366-B2EB-46F5-9272-8E89DDFABE66}" dt="2023-11-29T08:32:10.214" v="95"/>
          <ac:picMkLst>
            <pc:docMk/>
            <pc:sldMk cId="1748711185" sldId="488"/>
            <ac:picMk id="5" creationId="{DD310DC5-BEAA-3082-4986-03438674BA8A}"/>
          </ac:picMkLst>
        </pc:picChg>
        <pc:picChg chg="del">
          <ac:chgData name="Hao LIU" userId="S::hliubs@connect.ust.hk::3c201fea-61c1-45d2-8334-de12aa4fe61d" providerId="AD" clId="Web-{955C6366-B2EB-46F5-9272-8E89DDFABE66}" dt="2023-11-29T08:30:38.942" v="15"/>
          <ac:picMkLst>
            <pc:docMk/>
            <pc:sldMk cId="1748711185" sldId="488"/>
            <ac:picMk id="7" creationId="{42A55B06-66DD-9C48-CD5A-D5E5A8403225}"/>
          </ac:picMkLst>
        </pc:picChg>
        <pc:picChg chg="add topLvl">
          <ac:chgData name="Hao LIU" userId="S::hliubs@connect.ust.hk::3c201fea-61c1-45d2-8334-de12aa4fe61d" providerId="AD" clId="Web-{955C6366-B2EB-46F5-9272-8E89DDFABE66}" dt="2023-11-29T08:32:10.214" v="95"/>
          <ac:picMkLst>
            <pc:docMk/>
            <pc:sldMk cId="1748711185" sldId="488"/>
            <ac:picMk id="12" creationId="{5337D921-4573-2086-D315-61FB892DD2CE}"/>
          </ac:picMkLst>
        </pc:picChg>
      </pc:sldChg>
    </pc:docChg>
  </pc:docChgLst>
  <pc:docChgLst>
    <pc:chgData name="Hao LIU" userId="3c201fea-61c1-45d2-8334-de12aa4fe61d" providerId="ADAL" clId="{CAD72C85-4E0D-4BD1-8B56-7DF3861017B4}"/>
    <pc:docChg chg="undo custSel addSld delSld modSld">
      <pc:chgData name="Hao LIU" userId="3c201fea-61c1-45d2-8334-de12aa4fe61d" providerId="ADAL" clId="{CAD72C85-4E0D-4BD1-8B56-7DF3861017B4}" dt="2024-04-18T10:16:11.089" v="1149" actId="14100"/>
      <pc:docMkLst>
        <pc:docMk/>
      </pc:docMkLst>
      <pc:sldChg chg="modSp mod">
        <pc:chgData name="Hao LIU" userId="3c201fea-61c1-45d2-8334-de12aa4fe61d" providerId="ADAL" clId="{CAD72C85-4E0D-4BD1-8B56-7DF3861017B4}" dt="2024-04-18T03:20:36.535" v="624" actId="20577"/>
        <pc:sldMkLst>
          <pc:docMk/>
          <pc:sldMk cId="2264158483" sldId="443"/>
        </pc:sldMkLst>
        <pc:spChg chg="mod">
          <ac:chgData name="Hao LIU" userId="3c201fea-61c1-45d2-8334-de12aa4fe61d" providerId="ADAL" clId="{CAD72C85-4E0D-4BD1-8B56-7DF3861017B4}" dt="2024-04-18T03:20:36.535" v="624" actId="20577"/>
          <ac:spMkLst>
            <pc:docMk/>
            <pc:sldMk cId="2264158483" sldId="443"/>
            <ac:spMk id="3" creationId="{7022A938-E44F-0EC7-F59E-D6BEF858CB19}"/>
          </ac:spMkLst>
        </pc:spChg>
      </pc:sldChg>
      <pc:sldChg chg="del">
        <pc:chgData name="Hao LIU" userId="3c201fea-61c1-45d2-8334-de12aa4fe61d" providerId="ADAL" clId="{CAD72C85-4E0D-4BD1-8B56-7DF3861017B4}" dt="2024-04-17T03:24:49.041" v="477" actId="2696"/>
        <pc:sldMkLst>
          <pc:docMk/>
          <pc:sldMk cId="3491983159" sldId="468"/>
        </pc:sldMkLst>
      </pc:sldChg>
      <pc:sldChg chg="modSp mod modNotesTx">
        <pc:chgData name="Hao LIU" userId="3c201fea-61c1-45d2-8334-de12aa4fe61d" providerId="ADAL" clId="{CAD72C85-4E0D-4BD1-8B56-7DF3861017B4}" dt="2024-04-17T03:21:28.049" v="281" actId="20577"/>
        <pc:sldMkLst>
          <pc:docMk/>
          <pc:sldMk cId="3073369619" sldId="478"/>
        </pc:sldMkLst>
        <pc:spChg chg="mod">
          <ac:chgData name="Hao LIU" userId="3c201fea-61c1-45d2-8334-de12aa4fe61d" providerId="ADAL" clId="{CAD72C85-4E0D-4BD1-8B56-7DF3861017B4}" dt="2024-04-17T03:20:53.320" v="247" actId="20577"/>
          <ac:spMkLst>
            <pc:docMk/>
            <pc:sldMk cId="3073369619" sldId="478"/>
            <ac:spMk id="3" creationId="{7022A938-E44F-0EC7-F59E-D6BEF858CB19}"/>
          </ac:spMkLst>
        </pc:spChg>
      </pc:sldChg>
      <pc:sldChg chg="modSp mod modNotesTx">
        <pc:chgData name="Hao LIU" userId="3c201fea-61c1-45d2-8334-de12aa4fe61d" providerId="ADAL" clId="{CAD72C85-4E0D-4BD1-8B56-7DF3861017B4}" dt="2024-04-17T03:38:43.223" v="623" actId="5793"/>
        <pc:sldMkLst>
          <pc:docMk/>
          <pc:sldMk cId="304467274" sldId="489"/>
        </pc:sldMkLst>
        <pc:spChg chg="mod">
          <ac:chgData name="Hao LIU" userId="3c201fea-61c1-45d2-8334-de12aa4fe61d" providerId="ADAL" clId="{CAD72C85-4E0D-4BD1-8B56-7DF3861017B4}" dt="2024-04-17T03:38:43.223" v="623" actId="5793"/>
          <ac:spMkLst>
            <pc:docMk/>
            <pc:sldMk cId="304467274" sldId="489"/>
            <ac:spMk id="3" creationId="{7022A938-E44F-0EC7-F59E-D6BEF858CB19}"/>
          </ac:spMkLst>
        </pc:spChg>
      </pc:sldChg>
      <pc:sldChg chg="modSp add mod modNotesTx">
        <pc:chgData name="Hao LIU" userId="3c201fea-61c1-45d2-8334-de12aa4fe61d" providerId="ADAL" clId="{CAD72C85-4E0D-4BD1-8B56-7DF3861017B4}" dt="2024-04-17T03:24:28.162" v="475" actId="20577"/>
        <pc:sldMkLst>
          <pc:docMk/>
          <pc:sldMk cId="2371752802" sldId="490"/>
        </pc:sldMkLst>
        <pc:spChg chg="mod">
          <ac:chgData name="Hao LIU" userId="3c201fea-61c1-45d2-8334-de12aa4fe61d" providerId="ADAL" clId="{CAD72C85-4E0D-4BD1-8B56-7DF3861017B4}" dt="2024-04-17T03:21:10.367" v="280" actId="20577"/>
          <ac:spMkLst>
            <pc:docMk/>
            <pc:sldMk cId="2371752802" sldId="490"/>
            <ac:spMk id="2" creationId="{29C16D7C-F946-356E-0D76-5125CCC43C40}"/>
          </ac:spMkLst>
        </pc:spChg>
        <pc:spChg chg="mod">
          <ac:chgData name="Hao LIU" userId="3c201fea-61c1-45d2-8334-de12aa4fe61d" providerId="ADAL" clId="{CAD72C85-4E0D-4BD1-8B56-7DF3861017B4}" dt="2024-04-17T03:24:28.162" v="475" actId="20577"/>
          <ac:spMkLst>
            <pc:docMk/>
            <pc:sldMk cId="2371752802" sldId="490"/>
            <ac:spMk id="3" creationId="{7022A938-E44F-0EC7-F59E-D6BEF858CB19}"/>
          </ac:spMkLst>
        </pc:spChg>
      </pc:sldChg>
      <pc:sldChg chg="new del">
        <pc:chgData name="Hao LIU" userId="3c201fea-61c1-45d2-8334-de12aa4fe61d" providerId="ADAL" clId="{CAD72C85-4E0D-4BD1-8B56-7DF3861017B4}" dt="2024-04-17T03:18:46.263" v="181" actId="47"/>
        <pc:sldMkLst>
          <pc:docMk/>
          <pc:sldMk cId="3414644981" sldId="491"/>
        </pc:sldMkLst>
      </pc:sldChg>
      <pc:sldChg chg="modSp add del mod modNotesTx">
        <pc:chgData name="Hao LIU" userId="3c201fea-61c1-45d2-8334-de12aa4fe61d" providerId="ADAL" clId="{CAD72C85-4E0D-4BD1-8B56-7DF3861017B4}" dt="2024-04-17T03:24:34.964" v="476" actId="2696"/>
        <pc:sldMkLst>
          <pc:docMk/>
          <pc:sldMk cId="3218999978" sldId="492"/>
        </pc:sldMkLst>
        <pc:spChg chg="mod">
          <ac:chgData name="Hao LIU" userId="3c201fea-61c1-45d2-8334-de12aa4fe61d" providerId="ADAL" clId="{CAD72C85-4E0D-4BD1-8B56-7DF3861017B4}" dt="2024-04-17T03:18:59.210" v="200" actId="20577"/>
          <ac:spMkLst>
            <pc:docMk/>
            <pc:sldMk cId="3218999978" sldId="492"/>
            <ac:spMk id="2" creationId="{29C16D7C-F946-356E-0D76-5125CCC43C40}"/>
          </ac:spMkLst>
        </pc:spChg>
      </pc:sldChg>
      <pc:sldChg chg="modSp mod">
        <pc:chgData name="Hao LIU" userId="3c201fea-61c1-45d2-8334-de12aa4fe61d" providerId="ADAL" clId="{CAD72C85-4E0D-4BD1-8B56-7DF3861017B4}" dt="2024-04-18T04:04:13.975" v="864" actId="20577"/>
        <pc:sldMkLst>
          <pc:docMk/>
          <pc:sldMk cId="3859200600" sldId="494"/>
        </pc:sldMkLst>
        <pc:spChg chg="mod">
          <ac:chgData name="Hao LIU" userId="3c201fea-61c1-45d2-8334-de12aa4fe61d" providerId="ADAL" clId="{CAD72C85-4E0D-4BD1-8B56-7DF3861017B4}" dt="2024-04-18T04:04:13.975" v="864" actId="20577"/>
          <ac:spMkLst>
            <pc:docMk/>
            <pc:sldMk cId="3859200600" sldId="494"/>
            <ac:spMk id="3" creationId="{7022A938-E44F-0EC7-F59E-D6BEF858CB19}"/>
          </ac:spMkLst>
        </pc:spChg>
      </pc:sldChg>
      <pc:sldChg chg="delSp modSp mod">
        <pc:chgData name="Hao LIU" userId="3c201fea-61c1-45d2-8334-de12aa4fe61d" providerId="ADAL" clId="{CAD72C85-4E0D-4BD1-8B56-7DF3861017B4}" dt="2024-04-18T03:21:18.874" v="627" actId="478"/>
        <pc:sldMkLst>
          <pc:docMk/>
          <pc:sldMk cId="4218700919" sldId="495"/>
        </pc:sldMkLst>
        <pc:spChg chg="mod">
          <ac:chgData name="Hao LIU" userId="3c201fea-61c1-45d2-8334-de12aa4fe61d" providerId="ADAL" clId="{CAD72C85-4E0D-4BD1-8B56-7DF3861017B4}" dt="2024-04-18T03:21:16.822" v="626" actId="20577"/>
          <ac:spMkLst>
            <pc:docMk/>
            <pc:sldMk cId="4218700919" sldId="495"/>
            <ac:spMk id="3" creationId="{7022A938-E44F-0EC7-F59E-D6BEF858CB19}"/>
          </ac:spMkLst>
        </pc:spChg>
        <pc:picChg chg="del">
          <ac:chgData name="Hao LIU" userId="3c201fea-61c1-45d2-8334-de12aa4fe61d" providerId="ADAL" clId="{CAD72C85-4E0D-4BD1-8B56-7DF3861017B4}" dt="2024-04-18T03:21:18.874" v="627" actId="478"/>
          <ac:picMkLst>
            <pc:docMk/>
            <pc:sldMk cId="4218700919" sldId="495"/>
            <ac:picMk id="6" creationId="{C16A94F7-DC50-CC08-02B7-EEDA0E2F4FEC}"/>
          </ac:picMkLst>
        </pc:picChg>
      </pc:sldChg>
      <pc:sldChg chg="addSp delSp modSp add mod">
        <pc:chgData name="Hao LIU" userId="3c201fea-61c1-45d2-8334-de12aa4fe61d" providerId="ADAL" clId="{CAD72C85-4E0D-4BD1-8B56-7DF3861017B4}" dt="2024-04-18T05:59:02.851" v="885" actId="58"/>
        <pc:sldMkLst>
          <pc:docMk/>
          <pc:sldMk cId="2505305701" sldId="496"/>
        </pc:sldMkLst>
        <pc:spChg chg="mod">
          <ac:chgData name="Hao LIU" userId="3c201fea-61c1-45d2-8334-de12aa4fe61d" providerId="ADAL" clId="{CAD72C85-4E0D-4BD1-8B56-7DF3861017B4}" dt="2024-04-18T03:35:20.321" v="773" actId="20577"/>
          <ac:spMkLst>
            <pc:docMk/>
            <pc:sldMk cId="2505305701" sldId="496"/>
            <ac:spMk id="2" creationId="{29C16D7C-F946-356E-0D76-5125CCC43C40}"/>
          </ac:spMkLst>
        </pc:spChg>
        <pc:spChg chg="mod">
          <ac:chgData name="Hao LIU" userId="3c201fea-61c1-45d2-8334-de12aa4fe61d" providerId="ADAL" clId="{CAD72C85-4E0D-4BD1-8B56-7DF3861017B4}" dt="2024-04-18T05:59:02.851" v="885" actId="58"/>
          <ac:spMkLst>
            <pc:docMk/>
            <pc:sldMk cId="2505305701" sldId="496"/>
            <ac:spMk id="3" creationId="{7022A938-E44F-0EC7-F59E-D6BEF858CB19}"/>
          </ac:spMkLst>
        </pc:spChg>
        <pc:picChg chg="del">
          <ac:chgData name="Hao LIU" userId="3c201fea-61c1-45d2-8334-de12aa4fe61d" providerId="ADAL" clId="{CAD72C85-4E0D-4BD1-8B56-7DF3861017B4}" dt="2024-04-18T03:22:03.595" v="640" actId="478"/>
          <ac:picMkLst>
            <pc:docMk/>
            <pc:sldMk cId="2505305701" sldId="496"/>
            <ac:picMk id="6" creationId="{C16A94F7-DC50-CC08-02B7-EEDA0E2F4FEC}"/>
          </ac:picMkLst>
        </pc:picChg>
        <pc:picChg chg="add mod">
          <ac:chgData name="Hao LIU" userId="3c201fea-61c1-45d2-8334-de12aa4fe61d" providerId="ADAL" clId="{CAD72C85-4E0D-4BD1-8B56-7DF3861017B4}" dt="2024-04-18T04:04:22.232" v="867" actId="1035"/>
          <ac:picMkLst>
            <pc:docMk/>
            <pc:sldMk cId="2505305701" sldId="496"/>
            <ac:picMk id="7" creationId="{04917C18-AB10-B0FE-9F7E-6776E5632D3C}"/>
          </ac:picMkLst>
        </pc:picChg>
      </pc:sldChg>
      <pc:sldChg chg="delSp modSp add mod">
        <pc:chgData name="Hao LIU" userId="3c201fea-61c1-45d2-8334-de12aa4fe61d" providerId="ADAL" clId="{CAD72C85-4E0D-4BD1-8B56-7DF3861017B4}" dt="2024-04-18T03:35:30.781" v="776" actId="20577"/>
        <pc:sldMkLst>
          <pc:docMk/>
          <pc:sldMk cId="879978450" sldId="497"/>
        </pc:sldMkLst>
        <pc:spChg chg="mod">
          <ac:chgData name="Hao LIU" userId="3c201fea-61c1-45d2-8334-de12aa4fe61d" providerId="ADAL" clId="{CAD72C85-4E0D-4BD1-8B56-7DF3861017B4}" dt="2024-04-18T03:35:23.715" v="774" actId="20577"/>
          <ac:spMkLst>
            <pc:docMk/>
            <pc:sldMk cId="879978450" sldId="497"/>
            <ac:spMk id="2" creationId="{29C16D7C-F946-356E-0D76-5125CCC43C40}"/>
          </ac:spMkLst>
        </pc:spChg>
        <pc:spChg chg="mod">
          <ac:chgData name="Hao LIU" userId="3c201fea-61c1-45d2-8334-de12aa4fe61d" providerId="ADAL" clId="{CAD72C85-4E0D-4BD1-8B56-7DF3861017B4}" dt="2024-04-18T03:35:30.781" v="776" actId="20577"/>
          <ac:spMkLst>
            <pc:docMk/>
            <pc:sldMk cId="879978450" sldId="497"/>
            <ac:spMk id="3" creationId="{7022A938-E44F-0EC7-F59E-D6BEF858CB19}"/>
          </ac:spMkLst>
        </pc:spChg>
        <pc:picChg chg="del">
          <ac:chgData name="Hao LIU" userId="3c201fea-61c1-45d2-8334-de12aa4fe61d" providerId="ADAL" clId="{CAD72C85-4E0D-4BD1-8B56-7DF3861017B4}" dt="2024-04-18T03:35:28.820" v="775" actId="478"/>
          <ac:picMkLst>
            <pc:docMk/>
            <pc:sldMk cId="879978450" sldId="497"/>
            <ac:picMk id="7" creationId="{04917C18-AB10-B0FE-9F7E-6776E5632D3C}"/>
          </ac:picMkLst>
        </pc:picChg>
      </pc:sldChg>
      <pc:sldChg chg="addSp delSp modSp add mod">
        <pc:chgData name="Hao LIU" userId="3c201fea-61c1-45d2-8334-de12aa4fe61d" providerId="ADAL" clId="{CAD72C85-4E0D-4BD1-8B56-7DF3861017B4}" dt="2024-04-18T10:16:11.089" v="1149" actId="14100"/>
        <pc:sldMkLst>
          <pc:docMk/>
          <pc:sldMk cId="4292460305" sldId="498"/>
        </pc:sldMkLst>
        <pc:spChg chg="mod">
          <ac:chgData name="Hao LIU" userId="3c201fea-61c1-45d2-8334-de12aa4fe61d" providerId="ADAL" clId="{CAD72C85-4E0D-4BD1-8B56-7DF3861017B4}" dt="2024-04-18T06:17:06.845" v="927" actId="20577"/>
          <ac:spMkLst>
            <pc:docMk/>
            <pc:sldMk cId="4292460305" sldId="498"/>
            <ac:spMk id="2" creationId="{29C16D7C-F946-356E-0D76-5125CCC43C40}"/>
          </ac:spMkLst>
        </pc:spChg>
        <pc:spChg chg="mod">
          <ac:chgData name="Hao LIU" userId="3c201fea-61c1-45d2-8334-de12aa4fe61d" providerId="ADAL" clId="{CAD72C85-4E0D-4BD1-8B56-7DF3861017B4}" dt="2024-04-18T10:16:11.089" v="1149" actId="14100"/>
          <ac:spMkLst>
            <pc:docMk/>
            <pc:sldMk cId="4292460305" sldId="498"/>
            <ac:spMk id="3" creationId="{7022A938-E44F-0EC7-F59E-D6BEF858CB19}"/>
          </ac:spMkLst>
        </pc:spChg>
        <pc:spChg chg="add del mod">
          <ac:chgData name="Hao LIU" userId="3c201fea-61c1-45d2-8334-de12aa4fe61d" providerId="ADAL" clId="{CAD72C85-4E0D-4BD1-8B56-7DF3861017B4}" dt="2024-04-18T06:18:50.587" v="929" actId="478"/>
          <ac:spMkLst>
            <pc:docMk/>
            <pc:sldMk cId="4292460305" sldId="498"/>
            <ac:spMk id="5" creationId="{7CC6BD46-0A74-46AF-3D9B-E4112D636B8F}"/>
          </ac:spMkLst>
        </pc:spChg>
        <pc:spChg chg="add mod">
          <ac:chgData name="Hao LIU" userId="3c201fea-61c1-45d2-8334-de12aa4fe61d" providerId="ADAL" clId="{CAD72C85-4E0D-4BD1-8B56-7DF3861017B4}" dt="2024-04-18T06:34:05.832" v="1145" actId="1076"/>
          <ac:spMkLst>
            <pc:docMk/>
            <pc:sldMk cId="4292460305" sldId="498"/>
            <ac:spMk id="6" creationId="{AD3DD7B9-4ED5-1CAF-F956-6DDEF24E22FC}"/>
          </ac:spMkLst>
        </pc:spChg>
        <pc:spChg chg="add del mod">
          <ac:chgData name="Hao LIU" userId="3c201fea-61c1-45d2-8334-de12aa4fe61d" providerId="ADAL" clId="{CAD72C85-4E0D-4BD1-8B56-7DF3861017B4}" dt="2024-04-18T06:19:33.893" v="990" actId="478"/>
          <ac:spMkLst>
            <pc:docMk/>
            <pc:sldMk cId="4292460305" sldId="498"/>
            <ac:spMk id="7" creationId="{0CAFAD2A-E5B6-DEC5-64AC-CFF452D3ACC7}"/>
          </ac:spMkLst>
        </pc:spChg>
        <pc:spChg chg="add mod">
          <ac:chgData name="Hao LIU" userId="3c201fea-61c1-45d2-8334-de12aa4fe61d" providerId="ADAL" clId="{CAD72C85-4E0D-4BD1-8B56-7DF3861017B4}" dt="2024-04-18T06:34:11.954" v="1146" actId="14100"/>
          <ac:spMkLst>
            <pc:docMk/>
            <pc:sldMk cId="4292460305" sldId="498"/>
            <ac:spMk id="8" creationId="{CC71AD31-86F1-F59C-B0A2-AF7214E22629}"/>
          </ac:spMkLst>
        </pc:spChg>
        <pc:spChg chg="add mod">
          <ac:chgData name="Hao LIU" userId="3c201fea-61c1-45d2-8334-de12aa4fe61d" providerId="ADAL" clId="{CAD72C85-4E0D-4BD1-8B56-7DF3861017B4}" dt="2024-04-18T06:34:15.439" v="1147" actId="14100"/>
          <ac:spMkLst>
            <pc:docMk/>
            <pc:sldMk cId="4292460305" sldId="498"/>
            <ac:spMk id="9" creationId="{0C89C641-9F5F-FE53-3033-B42042ABFAF7}"/>
          </ac:spMkLst>
        </pc:spChg>
        <pc:spChg chg="add mod">
          <ac:chgData name="Hao LIU" userId="3c201fea-61c1-45d2-8334-de12aa4fe61d" providerId="ADAL" clId="{CAD72C85-4E0D-4BD1-8B56-7DF3861017B4}" dt="2024-04-18T06:25:19.306" v="1110" actId="207"/>
          <ac:spMkLst>
            <pc:docMk/>
            <pc:sldMk cId="4292460305" sldId="498"/>
            <ac:spMk id="10" creationId="{3E783F70-7120-BB4C-F781-465D562E31A3}"/>
          </ac:spMkLst>
        </pc:spChg>
        <pc:spChg chg="add mod">
          <ac:chgData name="Hao LIU" userId="3c201fea-61c1-45d2-8334-de12aa4fe61d" providerId="ADAL" clId="{CAD72C85-4E0D-4BD1-8B56-7DF3861017B4}" dt="2024-04-18T06:25:26.198" v="1111" actId="207"/>
          <ac:spMkLst>
            <pc:docMk/>
            <pc:sldMk cId="4292460305" sldId="498"/>
            <ac:spMk id="11" creationId="{8E8C24D4-E58B-C6A8-B1F6-0DD03AD12A11}"/>
          </ac:spMkLst>
        </pc:spChg>
        <pc:cxnChg chg="add mod">
          <ac:chgData name="Hao LIU" userId="3c201fea-61c1-45d2-8334-de12aa4fe61d" providerId="ADAL" clId="{CAD72C85-4E0D-4BD1-8B56-7DF3861017B4}" dt="2024-04-18T06:34:15.439" v="1147" actId="14100"/>
          <ac:cxnSpMkLst>
            <pc:docMk/>
            <pc:sldMk cId="4292460305" sldId="498"/>
            <ac:cxnSpMk id="13" creationId="{4D9047E1-2796-1D74-5F29-67B205D0F8C5}"/>
          </ac:cxnSpMkLst>
        </pc:cxnChg>
        <pc:cxnChg chg="add mod">
          <ac:chgData name="Hao LIU" userId="3c201fea-61c1-45d2-8334-de12aa4fe61d" providerId="ADAL" clId="{CAD72C85-4E0D-4BD1-8B56-7DF3861017B4}" dt="2024-04-18T06:34:05.832" v="1145" actId="1076"/>
          <ac:cxnSpMkLst>
            <pc:docMk/>
            <pc:sldMk cId="4292460305" sldId="498"/>
            <ac:cxnSpMk id="15" creationId="{797A287E-4EEA-7E68-0AF5-D935730CA646}"/>
          </ac:cxnSpMkLst>
        </pc:cxnChg>
        <pc:cxnChg chg="add mod">
          <ac:chgData name="Hao LIU" userId="3c201fea-61c1-45d2-8334-de12aa4fe61d" providerId="ADAL" clId="{CAD72C85-4E0D-4BD1-8B56-7DF3861017B4}" dt="2024-04-18T06:34:15.439" v="1147" actId="14100"/>
          <ac:cxnSpMkLst>
            <pc:docMk/>
            <pc:sldMk cId="4292460305" sldId="498"/>
            <ac:cxnSpMk id="17" creationId="{B7BB5B24-B060-6991-8FC0-F196DD95881E}"/>
          </ac:cxnSpMkLst>
        </pc:cxnChg>
        <pc:cxnChg chg="add mod">
          <ac:chgData name="Hao LIU" userId="3c201fea-61c1-45d2-8334-de12aa4fe61d" providerId="ADAL" clId="{CAD72C85-4E0D-4BD1-8B56-7DF3861017B4}" dt="2024-04-18T06:26:17.545" v="1129" actId="11529"/>
          <ac:cxnSpMkLst>
            <pc:docMk/>
            <pc:sldMk cId="4292460305" sldId="498"/>
            <ac:cxnSpMk id="20" creationId="{1F40F462-3ED7-E7D9-199E-06AA0A681C56}"/>
          </ac:cxnSpMkLst>
        </pc:cxnChg>
      </pc:sldChg>
    </pc:docChg>
  </pc:docChgLst>
  <pc:docChgLst>
    <pc:chgData name="Hao LIU" userId="3c201fea-61c1-45d2-8334-de12aa4fe61d" providerId="ADAL" clId="{13D90201-88EC-41C9-95F1-56F130C508F7}"/>
    <pc:docChg chg="undo custSel modSld">
      <pc:chgData name="Hao LIU" userId="3c201fea-61c1-45d2-8334-de12aa4fe61d" providerId="ADAL" clId="{13D90201-88EC-41C9-95F1-56F130C508F7}" dt="2024-04-29T10:17:54.681" v="184" actId="1035"/>
      <pc:docMkLst>
        <pc:docMk/>
      </pc:docMkLst>
      <pc:sldChg chg="modSp mod">
        <pc:chgData name="Hao LIU" userId="3c201fea-61c1-45d2-8334-de12aa4fe61d" providerId="ADAL" clId="{13D90201-88EC-41C9-95F1-56F130C508F7}" dt="2024-04-29T10:06:21.765" v="7" actId="1076"/>
        <pc:sldMkLst>
          <pc:docMk/>
          <pc:sldMk cId="2505305701" sldId="496"/>
        </pc:sldMkLst>
        <pc:spChg chg="mod">
          <ac:chgData name="Hao LIU" userId="3c201fea-61c1-45d2-8334-de12aa4fe61d" providerId="ADAL" clId="{13D90201-88EC-41C9-95F1-56F130C508F7}" dt="2024-04-29T10:06:11.685" v="4" actId="58"/>
          <ac:spMkLst>
            <pc:docMk/>
            <pc:sldMk cId="2505305701" sldId="496"/>
            <ac:spMk id="3" creationId="{7022A938-E44F-0EC7-F59E-D6BEF858CB19}"/>
          </ac:spMkLst>
        </pc:spChg>
        <pc:picChg chg="mod">
          <ac:chgData name="Hao LIU" userId="3c201fea-61c1-45d2-8334-de12aa4fe61d" providerId="ADAL" clId="{13D90201-88EC-41C9-95F1-56F130C508F7}" dt="2024-04-29T10:06:21.765" v="7" actId="1076"/>
          <ac:picMkLst>
            <pc:docMk/>
            <pc:sldMk cId="2505305701" sldId="496"/>
            <ac:picMk id="6" creationId="{FEB16FF3-89A8-9503-C2BC-DFA584D2CFB8}"/>
          </ac:picMkLst>
        </pc:picChg>
      </pc:sldChg>
      <pc:sldChg chg="modSp mod">
        <pc:chgData name="Hao LIU" userId="3c201fea-61c1-45d2-8334-de12aa4fe61d" providerId="ADAL" clId="{13D90201-88EC-41C9-95F1-56F130C508F7}" dt="2024-04-29T10:11:15.166" v="55" actId="20577"/>
        <pc:sldMkLst>
          <pc:docMk/>
          <pc:sldMk cId="879978450" sldId="497"/>
        </pc:sldMkLst>
        <pc:spChg chg="mod">
          <ac:chgData name="Hao LIU" userId="3c201fea-61c1-45d2-8334-de12aa4fe61d" providerId="ADAL" clId="{13D90201-88EC-41C9-95F1-56F130C508F7}" dt="2024-04-29T10:11:15.166" v="55" actId="20577"/>
          <ac:spMkLst>
            <pc:docMk/>
            <pc:sldMk cId="879978450" sldId="497"/>
            <ac:spMk id="3" creationId="{7022A938-E44F-0EC7-F59E-D6BEF858CB19}"/>
          </ac:spMkLst>
        </pc:spChg>
      </pc:sldChg>
      <pc:sldChg chg="modSp mod">
        <pc:chgData name="Hao LIU" userId="3c201fea-61c1-45d2-8334-de12aa4fe61d" providerId="ADAL" clId="{13D90201-88EC-41C9-95F1-56F130C508F7}" dt="2024-04-29T10:15:57.757" v="150" actId="58"/>
        <pc:sldMkLst>
          <pc:docMk/>
          <pc:sldMk cId="975435705" sldId="500"/>
        </pc:sldMkLst>
        <pc:spChg chg="mod">
          <ac:chgData name="Hao LIU" userId="3c201fea-61c1-45d2-8334-de12aa4fe61d" providerId="ADAL" clId="{13D90201-88EC-41C9-95F1-56F130C508F7}" dt="2024-04-29T10:15:57.757" v="150" actId="58"/>
          <ac:spMkLst>
            <pc:docMk/>
            <pc:sldMk cId="975435705" sldId="500"/>
            <ac:spMk id="3" creationId="{1395E324-88E4-8B20-2429-AC0FA18ACDFF}"/>
          </ac:spMkLst>
        </pc:spChg>
        <pc:picChg chg="mod">
          <ac:chgData name="Hao LIU" userId="3c201fea-61c1-45d2-8334-de12aa4fe61d" providerId="ADAL" clId="{13D90201-88EC-41C9-95F1-56F130C508F7}" dt="2024-04-29T10:15:49.216" v="148" actId="1035"/>
          <ac:picMkLst>
            <pc:docMk/>
            <pc:sldMk cId="975435705" sldId="500"/>
            <ac:picMk id="5" creationId="{CCCC9434-6ECB-3D32-F246-BF044F9A3B1D}"/>
          </ac:picMkLst>
        </pc:picChg>
      </pc:sldChg>
      <pc:sldChg chg="modSp mod">
        <pc:chgData name="Hao LIU" userId="3c201fea-61c1-45d2-8334-de12aa4fe61d" providerId="ADAL" clId="{13D90201-88EC-41C9-95F1-56F130C508F7}" dt="2024-04-29T10:17:54.681" v="184" actId="1035"/>
        <pc:sldMkLst>
          <pc:docMk/>
          <pc:sldMk cId="3344724870" sldId="502"/>
        </pc:sldMkLst>
        <pc:spChg chg="mod">
          <ac:chgData name="Hao LIU" userId="3c201fea-61c1-45d2-8334-de12aa4fe61d" providerId="ADAL" clId="{13D90201-88EC-41C9-95F1-56F130C508F7}" dt="2024-04-29T10:17:50.162" v="179" actId="20577"/>
          <ac:spMkLst>
            <pc:docMk/>
            <pc:sldMk cId="3344724870" sldId="502"/>
            <ac:spMk id="3" creationId="{1395E324-88E4-8B20-2429-AC0FA18ACDFF}"/>
          </ac:spMkLst>
        </pc:spChg>
        <pc:picChg chg="mod">
          <ac:chgData name="Hao LIU" userId="3c201fea-61c1-45d2-8334-de12aa4fe61d" providerId="ADAL" clId="{13D90201-88EC-41C9-95F1-56F130C508F7}" dt="2024-04-29T10:17:54.681" v="184" actId="1035"/>
          <ac:picMkLst>
            <pc:docMk/>
            <pc:sldMk cId="3344724870" sldId="502"/>
            <ac:picMk id="6" creationId="{1E6ADD29-826D-D621-AA6D-97E84E48C0C1}"/>
          </ac:picMkLst>
        </pc:picChg>
      </pc:sldChg>
    </pc:docChg>
  </pc:docChgLst>
  <pc:docChgLst>
    <pc:chgData name="Min XIE" userId="fcc84320-6c09-41e1-acdb-499b79a83508" providerId="ADAL" clId="{6CE4A28C-1C3E-4B37-BC7D-69B69A71495B}"/>
    <pc:docChg chg="undo custSel addSld delSld modSld">
      <pc:chgData name="Min XIE" userId="fcc84320-6c09-41e1-acdb-499b79a83508" providerId="ADAL" clId="{6CE4A28C-1C3E-4B37-BC7D-69B69A71495B}" dt="2020-04-13T12:01:23.498" v="386" actId="20577"/>
      <pc:docMkLst>
        <pc:docMk/>
      </pc:docMkLst>
      <pc:sldChg chg="modSp mod">
        <pc:chgData name="Min XIE" userId="fcc84320-6c09-41e1-acdb-499b79a83508" providerId="ADAL" clId="{6CE4A28C-1C3E-4B37-BC7D-69B69A71495B}" dt="2020-04-13T10:39:24.475" v="117" actId="20577"/>
        <pc:sldMkLst>
          <pc:docMk/>
          <pc:sldMk cId="4034912512" sldId="258"/>
        </pc:sldMkLst>
        <pc:spChg chg="mod">
          <ac:chgData name="Min XIE" userId="fcc84320-6c09-41e1-acdb-499b79a83508" providerId="ADAL" clId="{6CE4A28C-1C3E-4B37-BC7D-69B69A71495B}" dt="2020-04-13T10:39:24.475" v="117" actId="20577"/>
          <ac:spMkLst>
            <pc:docMk/>
            <pc:sldMk cId="4034912512" sldId="258"/>
            <ac:spMk id="15362" creationId="{00000000-0000-0000-0000-000000000000}"/>
          </ac:spMkLst>
        </pc:spChg>
      </pc:sldChg>
      <pc:sldChg chg="modSp mod">
        <pc:chgData name="Min XIE" userId="fcc84320-6c09-41e1-acdb-499b79a83508" providerId="ADAL" clId="{6CE4A28C-1C3E-4B37-BC7D-69B69A71495B}" dt="2020-04-13T10:32:12.333" v="79" actId="20577"/>
        <pc:sldMkLst>
          <pc:docMk/>
          <pc:sldMk cId="3570177081" sldId="280"/>
        </pc:sldMkLst>
        <pc:spChg chg="mod">
          <ac:chgData name="Min XIE" userId="fcc84320-6c09-41e1-acdb-499b79a83508" providerId="ADAL" clId="{6CE4A28C-1C3E-4B37-BC7D-69B69A71495B}" dt="2020-04-13T10:32:12.333" v="79" actId="20577"/>
          <ac:spMkLst>
            <pc:docMk/>
            <pc:sldMk cId="3570177081" sldId="280"/>
            <ac:spMk id="6" creationId="{00000000-0000-0000-0000-000000000000}"/>
          </ac:spMkLst>
        </pc:spChg>
      </pc:sldChg>
      <pc:sldChg chg="modSp mod">
        <pc:chgData name="Min XIE" userId="fcc84320-6c09-41e1-acdb-499b79a83508" providerId="ADAL" clId="{6CE4A28C-1C3E-4B37-BC7D-69B69A71495B}" dt="2020-04-13T11:59:39.140" v="380" actId="20577"/>
        <pc:sldMkLst>
          <pc:docMk/>
          <pc:sldMk cId="2906627662" sldId="286"/>
        </pc:sldMkLst>
        <pc:spChg chg="mod">
          <ac:chgData name="Min XIE" userId="fcc84320-6c09-41e1-acdb-499b79a83508" providerId="ADAL" clId="{6CE4A28C-1C3E-4B37-BC7D-69B69A71495B}" dt="2020-04-13T11:59:39.140" v="380" actId="20577"/>
          <ac:spMkLst>
            <pc:docMk/>
            <pc:sldMk cId="2906627662" sldId="286"/>
            <ac:spMk id="2" creationId="{00000000-0000-0000-0000-000000000000}"/>
          </ac:spMkLst>
        </pc:spChg>
      </pc:sldChg>
      <pc:sldChg chg="addSp delSp modSp mod delAnim modAnim">
        <pc:chgData name="Min XIE" userId="fcc84320-6c09-41e1-acdb-499b79a83508" providerId="ADAL" clId="{6CE4A28C-1C3E-4B37-BC7D-69B69A71495B}" dt="2020-04-13T11:29:57.765" v="223"/>
        <pc:sldMkLst>
          <pc:docMk/>
          <pc:sldMk cId="1020502563" sldId="288"/>
        </pc:sldMkLst>
        <pc:spChg chg="mod">
          <ac:chgData name="Min XIE" userId="fcc84320-6c09-41e1-acdb-499b79a83508" providerId="ADAL" clId="{6CE4A28C-1C3E-4B37-BC7D-69B69A71495B}" dt="2020-04-13T10:48:36.747" v="200" actId="1076"/>
          <ac:spMkLst>
            <pc:docMk/>
            <pc:sldMk cId="1020502563" sldId="288"/>
            <ac:spMk id="2" creationId="{00000000-0000-0000-0000-000000000000}"/>
          </ac:spMkLst>
        </pc:spChg>
        <pc:spChg chg="add del">
          <ac:chgData name="Min XIE" userId="fcc84320-6c09-41e1-acdb-499b79a83508" providerId="ADAL" clId="{6CE4A28C-1C3E-4B37-BC7D-69B69A71495B}" dt="2020-04-13T10:42:46.062" v="127"/>
          <ac:spMkLst>
            <pc:docMk/>
            <pc:sldMk cId="1020502563" sldId="288"/>
            <ac:spMk id="3" creationId="{C6910574-DF9D-403D-B6BF-B560812F0DB9}"/>
          </ac:spMkLst>
        </pc:spChg>
        <pc:spChg chg="add del">
          <ac:chgData name="Min XIE" userId="fcc84320-6c09-41e1-acdb-499b79a83508" providerId="ADAL" clId="{6CE4A28C-1C3E-4B37-BC7D-69B69A71495B}" dt="2020-04-13T10:42:45.457" v="126"/>
          <ac:spMkLst>
            <pc:docMk/>
            <pc:sldMk cId="1020502563" sldId="288"/>
            <ac:spMk id="4" creationId="{3095491E-ECE9-4D23-AD44-2D176D6F2C07}"/>
          </ac:spMkLst>
        </pc:spChg>
        <pc:spChg chg="add del mod">
          <ac:chgData name="Min XIE" userId="fcc84320-6c09-41e1-acdb-499b79a83508" providerId="ADAL" clId="{6CE4A28C-1C3E-4B37-BC7D-69B69A71495B}" dt="2020-04-13T10:44:56.229" v="147" actId="478"/>
          <ac:spMkLst>
            <pc:docMk/>
            <pc:sldMk cId="1020502563" sldId="288"/>
            <ac:spMk id="7" creationId="{A1F994C6-9F4D-4A2D-8225-E10F7A4B1775}"/>
          </ac:spMkLst>
        </pc:spChg>
        <pc:spChg chg="add del mod">
          <ac:chgData name="Min XIE" userId="fcc84320-6c09-41e1-acdb-499b79a83508" providerId="ADAL" clId="{6CE4A28C-1C3E-4B37-BC7D-69B69A71495B}" dt="2020-04-13T10:47:17.539" v="178"/>
          <ac:spMkLst>
            <pc:docMk/>
            <pc:sldMk cId="1020502563" sldId="288"/>
            <ac:spMk id="13" creationId="{EC204B07-E7B9-473F-840E-4B85B16F5744}"/>
          </ac:spMkLst>
        </pc:spChg>
        <pc:spChg chg="add del mod">
          <ac:chgData name="Min XIE" userId="fcc84320-6c09-41e1-acdb-499b79a83508" providerId="ADAL" clId="{6CE4A28C-1C3E-4B37-BC7D-69B69A71495B}" dt="2020-04-13T11:24:04.679" v="214" actId="14100"/>
          <ac:spMkLst>
            <pc:docMk/>
            <pc:sldMk cId="1020502563" sldId="288"/>
            <ac:spMk id="15" creationId="{A11F0597-5548-4C40-885A-1C8355FBC350}"/>
          </ac:spMkLst>
        </pc:spChg>
        <pc:spChg chg="add del mod">
          <ac:chgData name="Min XIE" userId="fcc84320-6c09-41e1-acdb-499b79a83508" providerId="ADAL" clId="{6CE4A28C-1C3E-4B37-BC7D-69B69A71495B}" dt="2020-04-13T10:47:23.154" v="179" actId="1076"/>
          <ac:spMkLst>
            <pc:docMk/>
            <pc:sldMk cId="1020502563" sldId="288"/>
            <ac:spMk id="16" creationId="{397BDE64-ECC4-4602-A3B7-33D23F4F1B79}"/>
          </ac:spMkLst>
        </pc:spChg>
        <pc:spChg chg="add del mod">
          <ac:chgData name="Min XIE" userId="fcc84320-6c09-41e1-acdb-499b79a83508" providerId="ADAL" clId="{6CE4A28C-1C3E-4B37-BC7D-69B69A71495B}" dt="2020-04-13T10:47:57.040" v="194" actId="14100"/>
          <ac:spMkLst>
            <pc:docMk/>
            <pc:sldMk cId="1020502563" sldId="288"/>
            <ac:spMk id="17" creationId="{02C7BD00-0B5C-4A42-B296-A968CDD6247D}"/>
          </ac:spMkLst>
        </pc:spChg>
        <pc:spChg chg="add mod">
          <ac:chgData name="Min XIE" userId="fcc84320-6c09-41e1-acdb-499b79a83508" providerId="ADAL" clId="{6CE4A28C-1C3E-4B37-BC7D-69B69A71495B}" dt="2020-04-13T11:23:21.657" v="211" actId="1076"/>
          <ac:spMkLst>
            <pc:docMk/>
            <pc:sldMk cId="1020502563" sldId="288"/>
            <ac:spMk id="18" creationId="{FD552740-3783-4DA8-9F59-7788CF776DFA}"/>
          </ac:spMkLst>
        </pc:spChg>
        <pc:spChg chg="mod">
          <ac:chgData name="Min XIE" userId="fcc84320-6c09-41e1-acdb-499b79a83508" providerId="ADAL" clId="{6CE4A28C-1C3E-4B37-BC7D-69B69A71495B}" dt="2020-04-13T10:48:36.051" v="199" actId="14100"/>
          <ac:spMkLst>
            <pc:docMk/>
            <pc:sldMk cId="1020502563" sldId="288"/>
            <ac:spMk id="19" creationId="{A7F14B5D-9B7E-4C8B-A2DA-FE9A16969028}"/>
          </ac:spMkLst>
        </pc:spChg>
        <pc:spChg chg="del mod">
          <ac:chgData name="Min XIE" userId="fcc84320-6c09-41e1-acdb-499b79a83508" providerId="ADAL" clId="{6CE4A28C-1C3E-4B37-BC7D-69B69A71495B}" dt="2020-04-13T10:44:28.398" v="142" actId="478"/>
          <ac:spMkLst>
            <pc:docMk/>
            <pc:sldMk cId="1020502563" sldId="288"/>
            <ac:spMk id="20" creationId="{864D54E6-C30D-4826-8A5E-96CF0FA7FCE2}"/>
          </ac:spMkLst>
        </pc:spChg>
        <pc:spChg chg="del mod">
          <ac:chgData name="Min XIE" userId="fcc84320-6c09-41e1-acdb-499b79a83508" providerId="ADAL" clId="{6CE4A28C-1C3E-4B37-BC7D-69B69A71495B}" dt="2020-04-13T10:44:26.109" v="141" actId="478"/>
          <ac:spMkLst>
            <pc:docMk/>
            <pc:sldMk cId="1020502563" sldId="288"/>
            <ac:spMk id="21" creationId="{115D5253-CC46-47CF-95A7-109743AF2AD2}"/>
          </ac:spMkLst>
        </pc:spChg>
        <pc:spChg chg="add del">
          <ac:chgData name="Min XIE" userId="fcc84320-6c09-41e1-acdb-499b79a83508" providerId="ADAL" clId="{6CE4A28C-1C3E-4B37-BC7D-69B69A71495B}" dt="2020-04-13T10:48:23.802" v="197" actId="478"/>
          <ac:spMkLst>
            <pc:docMk/>
            <pc:sldMk cId="1020502563" sldId="288"/>
            <ac:spMk id="22" creationId="{FD552740-3783-4DA8-9F59-7788CF776DFA}"/>
          </ac:spMkLst>
        </pc:spChg>
        <pc:spChg chg="add mod">
          <ac:chgData name="Min XIE" userId="fcc84320-6c09-41e1-acdb-499b79a83508" providerId="ADAL" clId="{6CE4A28C-1C3E-4B37-BC7D-69B69A71495B}" dt="2020-04-13T10:49:03.825" v="209" actId="14100"/>
          <ac:spMkLst>
            <pc:docMk/>
            <pc:sldMk cId="1020502563" sldId="288"/>
            <ac:spMk id="23" creationId="{760C8AF4-055B-488F-B837-39269AB94EAC}"/>
          </ac:spMkLst>
        </pc:spChg>
        <pc:spChg chg="mod">
          <ac:chgData name="Min XIE" userId="fcc84320-6c09-41e1-acdb-499b79a83508" providerId="ADAL" clId="{6CE4A28C-1C3E-4B37-BC7D-69B69A71495B}" dt="2020-04-13T10:48:21.356" v="196" actId="1076"/>
          <ac:spMkLst>
            <pc:docMk/>
            <pc:sldMk cId="1020502563" sldId="288"/>
            <ac:spMk id="55" creationId="{00000000-0000-0000-0000-000000000000}"/>
          </ac:spMkLst>
        </pc:spChg>
      </pc:sldChg>
      <pc:sldChg chg="modSp">
        <pc:chgData name="Min XIE" userId="fcc84320-6c09-41e1-acdb-499b79a83508" providerId="ADAL" clId="{6CE4A28C-1C3E-4B37-BC7D-69B69A71495B}" dt="2020-04-13T10:36:43.063" v="92"/>
        <pc:sldMkLst>
          <pc:docMk/>
          <pc:sldMk cId="3080903317" sldId="292"/>
        </pc:sldMkLst>
        <pc:spChg chg="mod">
          <ac:chgData name="Min XIE" userId="fcc84320-6c09-41e1-acdb-499b79a83508" providerId="ADAL" clId="{6CE4A28C-1C3E-4B37-BC7D-69B69A71495B}" dt="2020-04-13T10:36:39.593" v="91"/>
          <ac:spMkLst>
            <pc:docMk/>
            <pc:sldMk cId="3080903317" sldId="292"/>
            <ac:spMk id="2" creationId="{EE80053A-D3A1-4428-8F0E-56EBA02666D3}"/>
          </ac:spMkLst>
        </pc:spChg>
        <pc:spChg chg="mod">
          <ac:chgData name="Min XIE" userId="fcc84320-6c09-41e1-acdb-499b79a83508" providerId="ADAL" clId="{6CE4A28C-1C3E-4B37-BC7D-69B69A71495B}" dt="2020-04-13T10:36:43.063" v="92"/>
          <ac:spMkLst>
            <pc:docMk/>
            <pc:sldMk cId="3080903317" sldId="292"/>
            <ac:spMk id="14" creationId="{D5D1EBA7-56E9-439C-A4F6-1B3858D6DD1A}"/>
          </ac:spMkLst>
        </pc:spChg>
        <pc:spChg chg="mod">
          <ac:chgData name="Min XIE" userId="fcc84320-6c09-41e1-acdb-499b79a83508" providerId="ADAL" clId="{6CE4A28C-1C3E-4B37-BC7D-69B69A71495B}" dt="2020-04-13T10:36:34.808" v="89"/>
          <ac:spMkLst>
            <pc:docMk/>
            <pc:sldMk cId="3080903317" sldId="292"/>
            <ac:spMk id="16" creationId="{1D2BB524-7529-495B-BC17-69B63BF95BE7}"/>
          </ac:spMkLst>
        </pc:spChg>
        <pc:spChg chg="mod">
          <ac:chgData name="Min XIE" userId="fcc84320-6c09-41e1-acdb-499b79a83508" providerId="ADAL" clId="{6CE4A28C-1C3E-4B37-BC7D-69B69A71495B}" dt="2020-04-13T10:36:37.405" v="90"/>
          <ac:spMkLst>
            <pc:docMk/>
            <pc:sldMk cId="3080903317" sldId="292"/>
            <ac:spMk id="114" creationId="{DF5BA9C8-483B-4243-B8A8-5845DC1DA4B3}"/>
          </ac:spMkLst>
        </pc:spChg>
      </pc:sldChg>
      <pc:sldChg chg="modSp">
        <pc:chgData name="Min XIE" userId="fcc84320-6c09-41e1-acdb-499b79a83508" providerId="ADAL" clId="{6CE4A28C-1C3E-4B37-BC7D-69B69A71495B}" dt="2020-04-13T10:39:02.034" v="112" actId="20577"/>
        <pc:sldMkLst>
          <pc:docMk/>
          <pc:sldMk cId="2305685653" sldId="293"/>
        </pc:sldMkLst>
        <pc:spChg chg="mod">
          <ac:chgData name="Min XIE" userId="fcc84320-6c09-41e1-acdb-499b79a83508" providerId="ADAL" clId="{6CE4A28C-1C3E-4B37-BC7D-69B69A71495B}" dt="2020-04-13T10:37:08.945" v="94"/>
          <ac:spMkLst>
            <pc:docMk/>
            <pc:sldMk cId="2305685653" sldId="293"/>
            <ac:spMk id="5" creationId="{C7F42E8C-A458-41DD-99C8-73123883BB46}"/>
          </ac:spMkLst>
        </pc:spChg>
        <pc:spChg chg="mod">
          <ac:chgData name="Min XIE" userId="fcc84320-6c09-41e1-acdb-499b79a83508" providerId="ADAL" clId="{6CE4A28C-1C3E-4B37-BC7D-69B69A71495B}" dt="2020-04-13T10:39:02.034" v="112" actId="20577"/>
          <ac:spMkLst>
            <pc:docMk/>
            <pc:sldMk cId="2305685653" sldId="293"/>
            <ac:spMk id="151" creationId="{89FC17A0-1A66-4464-89F9-FDCE848C6B3F}"/>
          </ac:spMkLst>
        </pc:spChg>
      </pc:sldChg>
      <pc:sldChg chg="modSp mod">
        <pc:chgData name="Min XIE" userId="fcc84320-6c09-41e1-acdb-499b79a83508" providerId="ADAL" clId="{6CE4A28C-1C3E-4B37-BC7D-69B69A71495B}" dt="2020-04-13T11:37:59.329" v="226"/>
        <pc:sldMkLst>
          <pc:docMk/>
          <pc:sldMk cId="2092513214" sldId="295"/>
        </pc:sldMkLst>
        <pc:spChg chg="mod">
          <ac:chgData name="Min XIE" userId="fcc84320-6c09-41e1-acdb-499b79a83508" providerId="ADAL" clId="{6CE4A28C-1C3E-4B37-BC7D-69B69A71495B}" dt="2020-04-13T11:37:59.329" v="226"/>
          <ac:spMkLst>
            <pc:docMk/>
            <pc:sldMk cId="2092513214" sldId="295"/>
            <ac:spMk id="143" creationId="{EEC78844-3772-4C53-8B83-E712D25D7874}"/>
          </ac:spMkLst>
        </pc:spChg>
        <pc:spChg chg="mod">
          <ac:chgData name="Min XIE" userId="fcc84320-6c09-41e1-acdb-499b79a83508" providerId="ADAL" clId="{6CE4A28C-1C3E-4B37-BC7D-69B69A71495B}" dt="2020-04-13T10:39:07.955" v="114"/>
          <ac:spMkLst>
            <pc:docMk/>
            <pc:sldMk cId="2092513214" sldId="295"/>
            <ac:spMk id="161" creationId="{B75F5F55-FC1F-46D7-B84A-8112930F1918}"/>
          </ac:spMkLst>
        </pc:spChg>
      </pc:sldChg>
      <pc:sldChg chg="addSp modSp mod modAnim">
        <pc:chgData name="Min XIE" userId="fcc84320-6c09-41e1-acdb-499b79a83508" providerId="ADAL" clId="{6CE4A28C-1C3E-4B37-BC7D-69B69A71495B}" dt="2020-04-13T12:01:23.498" v="386" actId="20577"/>
        <pc:sldMkLst>
          <pc:docMk/>
          <pc:sldMk cId="2275872645" sldId="296"/>
        </pc:sldMkLst>
        <pc:spChg chg="add mod">
          <ac:chgData name="Min XIE" userId="fcc84320-6c09-41e1-acdb-499b79a83508" providerId="ADAL" clId="{6CE4A28C-1C3E-4B37-BC7D-69B69A71495B}" dt="2020-04-13T11:51:01.976" v="325" actId="20577"/>
          <ac:spMkLst>
            <pc:docMk/>
            <pc:sldMk cId="2275872645" sldId="296"/>
            <ac:spMk id="27" creationId="{5E3A2D0E-24E9-4601-852E-4C5EE40CCF81}"/>
          </ac:spMkLst>
        </pc:spChg>
        <pc:spChg chg="mod">
          <ac:chgData name="Min XIE" userId="fcc84320-6c09-41e1-acdb-499b79a83508" providerId="ADAL" clId="{6CE4A28C-1C3E-4B37-BC7D-69B69A71495B}" dt="2020-04-13T12:01:23.498" v="386" actId="20577"/>
          <ac:spMkLst>
            <pc:docMk/>
            <pc:sldMk cId="2275872645" sldId="296"/>
            <ac:spMk id="28" creationId="{8D24AAE0-2A19-4742-B9B8-B02110C02632}"/>
          </ac:spMkLst>
        </pc:spChg>
        <pc:spChg chg="mod">
          <ac:chgData name="Min XIE" userId="fcc84320-6c09-41e1-acdb-499b79a83508" providerId="ADAL" clId="{6CE4A28C-1C3E-4B37-BC7D-69B69A71495B}" dt="2020-04-13T11:50:47.812" v="323" actId="14100"/>
          <ac:spMkLst>
            <pc:docMk/>
            <pc:sldMk cId="2275872645" sldId="296"/>
            <ac:spMk id="29" creationId="{CE8AF1BB-33AF-4B1A-990F-4BE3EA8EEEEC}"/>
          </ac:spMkLst>
        </pc:spChg>
        <pc:spChg chg="mod">
          <ac:chgData name="Min XIE" userId="fcc84320-6c09-41e1-acdb-499b79a83508" providerId="ADAL" clId="{6CE4A28C-1C3E-4B37-BC7D-69B69A71495B}" dt="2020-04-13T11:50:56.885" v="324" actId="1076"/>
          <ac:spMkLst>
            <pc:docMk/>
            <pc:sldMk cId="2275872645" sldId="296"/>
            <ac:spMk id="30" creationId="{D94DFE62-CE05-4F62-A9EE-3C1462FF289F}"/>
          </ac:spMkLst>
        </pc:spChg>
        <pc:spChg chg="mod">
          <ac:chgData name="Min XIE" userId="fcc84320-6c09-41e1-acdb-499b79a83508" providerId="ADAL" clId="{6CE4A28C-1C3E-4B37-BC7D-69B69A71495B}" dt="2020-04-13T11:55:13.748" v="378" actId="20577"/>
          <ac:spMkLst>
            <pc:docMk/>
            <pc:sldMk cId="2275872645" sldId="296"/>
            <ac:spMk id="31" creationId="{4DBC8900-3CA9-406F-B6EC-3F6E370BD643}"/>
          </ac:spMkLst>
        </pc:spChg>
      </pc:sldChg>
      <pc:sldChg chg="modSp mod">
        <pc:chgData name="Min XIE" userId="fcc84320-6c09-41e1-acdb-499b79a83508" providerId="ADAL" clId="{6CE4A28C-1C3E-4B37-BC7D-69B69A71495B}" dt="2020-04-13T11:37:53.778" v="225"/>
        <pc:sldMkLst>
          <pc:docMk/>
          <pc:sldMk cId="743349892" sldId="299"/>
        </pc:sldMkLst>
        <pc:spChg chg="mod">
          <ac:chgData name="Min XIE" userId="fcc84320-6c09-41e1-acdb-499b79a83508" providerId="ADAL" clId="{6CE4A28C-1C3E-4B37-BC7D-69B69A71495B}" dt="2020-04-13T11:37:53.778" v="225"/>
          <ac:spMkLst>
            <pc:docMk/>
            <pc:sldMk cId="743349892" sldId="299"/>
            <ac:spMk id="143" creationId="{EEC78844-3772-4C53-8B83-E712D25D7874}"/>
          </ac:spMkLst>
        </pc:spChg>
      </pc:sldChg>
      <pc:sldChg chg="modSp">
        <pc:chgData name="Min XIE" userId="fcc84320-6c09-41e1-acdb-499b79a83508" providerId="ADAL" clId="{6CE4A28C-1C3E-4B37-BC7D-69B69A71495B}" dt="2020-04-13T08:48:53.944" v="7" actId="58"/>
        <pc:sldMkLst>
          <pc:docMk/>
          <pc:sldMk cId="1497247772" sldId="300"/>
        </pc:sldMkLst>
        <pc:spChg chg="mod">
          <ac:chgData name="Min XIE" userId="fcc84320-6c09-41e1-acdb-499b79a83508" providerId="ADAL" clId="{6CE4A28C-1C3E-4B37-BC7D-69B69A71495B}" dt="2020-04-13T08:48:53.944" v="7" actId="58"/>
          <ac:spMkLst>
            <pc:docMk/>
            <pc:sldMk cId="1497247772" sldId="300"/>
            <ac:spMk id="143" creationId="{EEC78844-3772-4C53-8B83-E712D25D7874}"/>
          </ac:spMkLst>
        </pc:spChg>
      </pc:sldChg>
      <pc:sldChg chg="addSp modSp mod modAnim">
        <pc:chgData name="Min XIE" userId="fcc84320-6c09-41e1-acdb-499b79a83508" providerId="ADAL" clId="{6CE4A28C-1C3E-4B37-BC7D-69B69A71495B}" dt="2020-04-13T10:37:34.287" v="97"/>
        <pc:sldMkLst>
          <pc:docMk/>
          <pc:sldMk cId="3230538722" sldId="301"/>
        </pc:sldMkLst>
        <pc:spChg chg="mod">
          <ac:chgData name="Min XIE" userId="fcc84320-6c09-41e1-acdb-499b79a83508" providerId="ADAL" clId="{6CE4A28C-1C3E-4B37-BC7D-69B69A71495B}" dt="2020-04-13T10:37:34.287" v="97"/>
          <ac:spMkLst>
            <pc:docMk/>
            <pc:sldMk cId="3230538722" sldId="301"/>
            <ac:spMk id="3" creationId="{04352014-EF51-4B02-B73B-0E2F5AAD648D}"/>
          </ac:spMkLst>
        </pc:spChg>
        <pc:spChg chg="add mod">
          <ac:chgData name="Min XIE" userId="fcc84320-6c09-41e1-acdb-499b79a83508" providerId="ADAL" clId="{6CE4A28C-1C3E-4B37-BC7D-69B69A71495B}" dt="2020-04-13T10:14:48.554" v="69" actId="14100"/>
          <ac:spMkLst>
            <pc:docMk/>
            <pc:sldMk cId="3230538722" sldId="301"/>
            <ac:spMk id="5" creationId="{A49E2EFC-957E-4B59-A907-27252AFE3BFA}"/>
          </ac:spMkLst>
        </pc:spChg>
        <pc:spChg chg="add mod">
          <ac:chgData name="Min XIE" userId="fcc84320-6c09-41e1-acdb-499b79a83508" providerId="ADAL" clId="{6CE4A28C-1C3E-4B37-BC7D-69B69A71495B}" dt="2020-04-13T10:13:32.599" v="46" actId="1076"/>
          <ac:spMkLst>
            <pc:docMk/>
            <pc:sldMk cId="3230538722" sldId="301"/>
            <ac:spMk id="6" creationId="{D87D3490-2079-4D47-8B37-792069F83DE3}"/>
          </ac:spMkLst>
        </pc:spChg>
        <pc:spChg chg="add mod">
          <ac:chgData name="Min XIE" userId="fcc84320-6c09-41e1-acdb-499b79a83508" providerId="ADAL" clId="{6CE4A28C-1C3E-4B37-BC7D-69B69A71495B}" dt="2020-04-13T10:14:22.242" v="50" actId="14100"/>
          <ac:spMkLst>
            <pc:docMk/>
            <pc:sldMk cId="3230538722" sldId="301"/>
            <ac:spMk id="7" creationId="{2C4F816B-DDD1-41A7-9ADB-E66F2ACB223D}"/>
          </ac:spMkLst>
        </pc:spChg>
        <pc:spChg chg="add mod">
          <ac:chgData name="Min XIE" userId="fcc84320-6c09-41e1-acdb-499b79a83508" providerId="ADAL" clId="{6CE4A28C-1C3E-4B37-BC7D-69B69A71495B}" dt="2020-04-13T10:14:53.396" v="70" actId="14100"/>
          <ac:spMkLst>
            <pc:docMk/>
            <pc:sldMk cId="3230538722" sldId="301"/>
            <ac:spMk id="8" creationId="{E74CED6F-1F5C-4BF0-B629-2665B2F9A31E}"/>
          </ac:spMkLst>
        </pc:spChg>
      </pc:sldChg>
      <pc:sldChg chg="modSp">
        <pc:chgData name="Min XIE" userId="fcc84320-6c09-41e1-acdb-499b79a83508" providerId="ADAL" clId="{6CE4A28C-1C3E-4B37-BC7D-69B69A71495B}" dt="2020-04-13T10:37:42.101" v="98"/>
        <pc:sldMkLst>
          <pc:docMk/>
          <pc:sldMk cId="2045787417" sldId="303"/>
        </pc:sldMkLst>
        <pc:spChg chg="mod">
          <ac:chgData name="Min XIE" userId="fcc84320-6c09-41e1-acdb-499b79a83508" providerId="ADAL" clId="{6CE4A28C-1C3E-4B37-BC7D-69B69A71495B}" dt="2020-04-13T10:37:42.101" v="98"/>
          <ac:spMkLst>
            <pc:docMk/>
            <pc:sldMk cId="2045787417" sldId="303"/>
            <ac:spMk id="3" creationId="{00000000-0000-0000-0000-000000000000}"/>
          </ac:spMkLst>
        </pc:spChg>
      </pc:sldChg>
      <pc:sldChg chg="modSp">
        <pc:chgData name="Min XIE" userId="fcc84320-6c09-41e1-acdb-499b79a83508" providerId="ADAL" clId="{6CE4A28C-1C3E-4B37-BC7D-69B69A71495B}" dt="2020-04-13T10:37:56.474" v="101"/>
        <pc:sldMkLst>
          <pc:docMk/>
          <pc:sldMk cId="43333878" sldId="304"/>
        </pc:sldMkLst>
        <pc:spChg chg="mod">
          <ac:chgData name="Min XIE" userId="fcc84320-6c09-41e1-acdb-499b79a83508" providerId="ADAL" clId="{6CE4A28C-1C3E-4B37-BC7D-69B69A71495B}" dt="2020-04-13T10:37:47.038" v="99"/>
          <ac:spMkLst>
            <pc:docMk/>
            <pc:sldMk cId="43333878" sldId="304"/>
            <ac:spMk id="3" creationId="{00000000-0000-0000-0000-000000000000}"/>
          </ac:spMkLst>
        </pc:spChg>
        <pc:spChg chg="mod">
          <ac:chgData name="Min XIE" userId="fcc84320-6c09-41e1-acdb-499b79a83508" providerId="ADAL" clId="{6CE4A28C-1C3E-4B37-BC7D-69B69A71495B}" dt="2020-04-13T10:37:56.474" v="101"/>
          <ac:spMkLst>
            <pc:docMk/>
            <pc:sldMk cId="43333878" sldId="304"/>
            <ac:spMk id="36" creationId="{00000000-0000-0000-0000-000000000000}"/>
          </ac:spMkLst>
        </pc:spChg>
        <pc:spChg chg="mod">
          <ac:chgData name="Min XIE" userId="fcc84320-6c09-41e1-acdb-499b79a83508" providerId="ADAL" clId="{6CE4A28C-1C3E-4B37-BC7D-69B69A71495B}" dt="2020-04-13T10:37:53.969" v="100"/>
          <ac:spMkLst>
            <pc:docMk/>
            <pc:sldMk cId="43333878" sldId="304"/>
            <ac:spMk id="76" creationId="{00000000-0000-0000-0000-000000000000}"/>
          </ac:spMkLst>
        </pc:spChg>
      </pc:sldChg>
      <pc:sldChg chg="modSp mod">
        <pc:chgData name="Min XIE" userId="fcc84320-6c09-41e1-acdb-499b79a83508" providerId="ADAL" clId="{6CE4A28C-1C3E-4B37-BC7D-69B69A71495B}" dt="2020-04-13T10:39:52.895" v="119"/>
        <pc:sldMkLst>
          <pc:docMk/>
          <pc:sldMk cId="1950476438" sldId="306"/>
        </pc:sldMkLst>
        <pc:spChg chg="mod">
          <ac:chgData name="Min XIE" userId="fcc84320-6c09-41e1-acdb-499b79a83508" providerId="ADAL" clId="{6CE4A28C-1C3E-4B37-BC7D-69B69A71495B}" dt="2020-04-13T10:39:52.895" v="119"/>
          <ac:spMkLst>
            <pc:docMk/>
            <pc:sldMk cId="1950476438" sldId="306"/>
            <ac:spMk id="3" creationId="{5D1595AA-3A40-4A94-9822-99F45C44AADB}"/>
          </ac:spMkLst>
        </pc:spChg>
      </pc:sldChg>
      <pc:sldChg chg="modSp add del mod">
        <pc:chgData name="Min XIE" userId="fcc84320-6c09-41e1-acdb-499b79a83508" providerId="ADAL" clId="{6CE4A28C-1C3E-4B37-BC7D-69B69A71495B}" dt="2020-04-13T11:24:25.621" v="215" actId="47"/>
        <pc:sldMkLst>
          <pc:docMk/>
          <pc:sldMk cId="2762710824" sldId="309"/>
        </pc:sldMkLst>
        <pc:spChg chg="mod">
          <ac:chgData name="Min XIE" userId="fcc84320-6c09-41e1-acdb-499b79a83508" providerId="ADAL" clId="{6CE4A28C-1C3E-4B37-BC7D-69B69A71495B}" dt="2020-04-13T10:43:09.815" v="133" actId="14100"/>
          <ac:spMkLst>
            <pc:docMk/>
            <pc:sldMk cId="2762710824" sldId="309"/>
            <ac:spMk id="2" creationId="{00000000-0000-0000-0000-000000000000}"/>
          </ac:spMkLst>
        </pc:spChg>
        <pc:spChg chg="mod">
          <ac:chgData name="Min XIE" userId="fcc84320-6c09-41e1-acdb-499b79a83508" providerId="ADAL" clId="{6CE4A28C-1C3E-4B37-BC7D-69B69A71495B}" dt="2020-04-13T10:43:40.251" v="139" actId="20577"/>
          <ac:spMkLst>
            <pc:docMk/>
            <pc:sldMk cId="2762710824" sldId="309"/>
            <ac:spMk id="6" creationId="{00000000-0000-0000-0000-000000000000}"/>
          </ac:spMkLst>
        </pc:spChg>
      </pc:sldChg>
      <pc:sldChg chg="addSp delSp modSp add mod delAnim modAnim">
        <pc:chgData name="Min XIE" userId="fcc84320-6c09-41e1-acdb-499b79a83508" providerId="ADAL" clId="{6CE4A28C-1C3E-4B37-BC7D-69B69A71495B}" dt="2020-04-13T11:58:52.011" v="379" actId="1076"/>
        <pc:sldMkLst>
          <pc:docMk/>
          <pc:sldMk cId="3375289403" sldId="310"/>
        </pc:sldMkLst>
        <pc:spChg chg="add">
          <ac:chgData name="Min XIE" userId="fcc84320-6c09-41e1-acdb-499b79a83508" providerId="ADAL" clId="{6CE4A28C-1C3E-4B37-BC7D-69B69A71495B}" dt="2020-04-13T11:23:52.802" v="213"/>
          <ac:spMkLst>
            <pc:docMk/>
            <pc:sldMk cId="3375289403" sldId="310"/>
            <ac:spMk id="10" creationId="{62F4B5DD-FBAF-4647-8627-88EFE8A1E9AA}"/>
          </ac:spMkLst>
        </pc:spChg>
        <pc:spChg chg="add">
          <ac:chgData name="Min XIE" userId="fcc84320-6c09-41e1-acdb-499b79a83508" providerId="ADAL" clId="{6CE4A28C-1C3E-4B37-BC7D-69B69A71495B}" dt="2020-04-13T11:23:52.802" v="213"/>
          <ac:spMkLst>
            <pc:docMk/>
            <pc:sldMk cId="3375289403" sldId="310"/>
            <ac:spMk id="11" creationId="{C7D958F4-BBCD-4ADE-A4A5-615C63E4F522}"/>
          </ac:spMkLst>
        </pc:spChg>
        <pc:spChg chg="add">
          <ac:chgData name="Min XIE" userId="fcc84320-6c09-41e1-acdb-499b79a83508" providerId="ADAL" clId="{6CE4A28C-1C3E-4B37-BC7D-69B69A71495B}" dt="2020-04-13T11:23:52.802" v="213"/>
          <ac:spMkLst>
            <pc:docMk/>
            <pc:sldMk cId="3375289403" sldId="310"/>
            <ac:spMk id="12" creationId="{D2FE316D-26C7-46C8-AE12-AA9A58DC5525}"/>
          </ac:spMkLst>
        </pc:spChg>
        <pc:spChg chg="del">
          <ac:chgData name="Min XIE" userId="fcc84320-6c09-41e1-acdb-499b79a83508" providerId="ADAL" clId="{6CE4A28C-1C3E-4B37-BC7D-69B69A71495B}" dt="2020-04-13T11:23:44.983" v="212" actId="478"/>
          <ac:spMkLst>
            <pc:docMk/>
            <pc:sldMk cId="3375289403" sldId="310"/>
            <ac:spMk id="19" creationId="{A7F14B5D-9B7E-4C8B-A2DA-FE9A16969028}"/>
          </ac:spMkLst>
        </pc:spChg>
        <pc:spChg chg="mod">
          <ac:chgData name="Min XIE" userId="fcc84320-6c09-41e1-acdb-499b79a83508" providerId="ADAL" clId="{6CE4A28C-1C3E-4B37-BC7D-69B69A71495B}" dt="2020-04-13T11:58:52.011" v="379" actId="1076"/>
          <ac:spMkLst>
            <pc:docMk/>
            <pc:sldMk cId="3375289403" sldId="310"/>
            <ac:spMk id="20" creationId="{864D54E6-C30D-4826-8A5E-96CF0FA7FCE2}"/>
          </ac:spMkLst>
        </pc:spChg>
        <pc:spChg chg="del">
          <ac:chgData name="Min XIE" userId="fcc84320-6c09-41e1-acdb-499b79a83508" providerId="ADAL" clId="{6CE4A28C-1C3E-4B37-BC7D-69B69A71495B}" dt="2020-04-13T11:23:44.983" v="212" actId="478"/>
          <ac:spMkLst>
            <pc:docMk/>
            <pc:sldMk cId="3375289403" sldId="310"/>
            <ac:spMk id="21" creationId="{115D5253-CC46-47CF-95A7-109743AF2AD2}"/>
          </ac:spMkLst>
        </pc:spChg>
        <pc:spChg chg="del">
          <ac:chgData name="Min XIE" userId="fcc84320-6c09-41e1-acdb-499b79a83508" providerId="ADAL" clId="{6CE4A28C-1C3E-4B37-BC7D-69B69A71495B}" dt="2020-04-13T11:23:44.983" v="212" actId="478"/>
          <ac:spMkLst>
            <pc:docMk/>
            <pc:sldMk cId="3375289403" sldId="310"/>
            <ac:spMk id="55" creationId="{00000000-0000-0000-0000-000000000000}"/>
          </ac:spMkLst>
        </pc:spChg>
      </pc:sldChg>
    </pc:docChg>
  </pc:docChgLst>
  <pc:docChgLst>
    <pc:chgData name="Hao LIU" userId="3c201fea-61c1-45d2-8334-de12aa4fe61d" providerId="ADAL" clId="{203D1D19-8F74-4BA6-A29A-556928C84721}"/>
    <pc:docChg chg="undo custSel addSld delSld modSld sldOrd">
      <pc:chgData name="Hao LIU" userId="3c201fea-61c1-45d2-8334-de12aa4fe61d" providerId="ADAL" clId="{203D1D19-8F74-4BA6-A29A-556928C84721}" dt="2024-05-05T04:13:14.057" v="2959" actId="20577"/>
      <pc:docMkLst>
        <pc:docMk/>
      </pc:docMkLst>
      <pc:sldChg chg="modSp mod">
        <pc:chgData name="Hao LIU" userId="3c201fea-61c1-45d2-8334-de12aa4fe61d" providerId="ADAL" clId="{203D1D19-8F74-4BA6-A29A-556928C84721}" dt="2024-05-05T04:12:46.165" v="2947" actId="167"/>
        <pc:sldMkLst>
          <pc:docMk/>
          <pc:sldMk cId="1055657238" sldId="466"/>
        </pc:sldMkLst>
        <pc:picChg chg="ord">
          <ac:chgData name="Hao LIU" userId="3c201fea-61c1-45d2-8334-de12aa4fe61d" providerId="ADAL" clId="{203D1D19-8F74-4BA6-A29A-556928C84721}" dt="2024-05-05T04:12:46.165" v="2947" actId="167"/>
          <ac:picMkLst>
            <pc:docMk/>
            <pc:sldMk cId="1055657238" sldId="466"/>
            <ac:picMk id="5" creationId="{98A4EAF0-7EF7-FBB9-A4A9-26B83EFCAE3E}"/>
          </ac:picMkLst>
        </pc:picChg>
      </pc:sldChg>
      <pc:sldChg chg="modSp mod">
        <pc:chgData name="Hao LIU" userId="3c201fea-61c1-45d2-8334-de12aa4fe61d" providerId="ADAL" clId="{203D1D19-8F74-4BA6-A29A-556928C84721}" dt="2024-05-01T09:39:47.698" v="2922" actId="20577"/>
        <pc:sldMkLst>
          <pc:docMk/>
          <pc:sldMk cId="436762815" sldId="470"/>
        </pc:sldMkLst>
        <pc:spChg chg="mod">
          <ac:chgData name="Hao LIU" userId="3c201fea-61c1-45d2-8334-de12aa4fe61d" providerId="ADAL" clId="{203D1D19-8F74-4BA6-A29A-556928C84721}" dt="2024-05-01T09:39:47.698" v="2922" actId="20577"/>
          <ac:spMkLst>
            <pc:docMk/>
            <pc:sldMk cId="436762815" sldId="470"/>
            <ac:spMk id="13" creationId="{C723CAA9-4EC3-9D34-57FB-B5A1C85C14D8}"/>
          </ac:spMkLst>
        </pc:spChg>
      </pc:sldChg>
      <pc:sldChg chg="addSp modSp mod modAnim">
        <pc:chgData name="Hao LIU" userId="3c201fea-61c1-45d2-8334-de12aa4fe61d" providerId="ADAL" clId="{203D1D19-8F74-4BA6-A29A-556928C84721}" dt="2024-05-01T09:41:55.356" v="2944" actId="113"/>
        <pc:sldMkLst>
          <pc:docMk/>
          <pc:sldMk cId="1465744543" sldId="471"/>
        </pc:sldMkLst>
        <pc:spChg chg="add mod">
          <ac:chgData name="Hao LIU" userId="3c201fea-61c1-45d2-8334-de12aa4fe61d" providerId="ADAL" clId="{203D1D19-8F74-4BA6-A29A-556928C84721}" dt="2024-05-01T09:41:50.083" v="2941" actId="113"/>
          <ac:spMkLst>
            <pc:docMk/>
            <pc:sldMk cId="1465744543" sldId="471"/>
            <ac:spMk id="3" creationId="{E1A74DA6-AF35-61B7-C9AB-0ED106001C53}"/>
          </ac:spMkLst>
        </pc:spChg>
        <pc:spChg chg="add mod">
          <ac:chgData name="Hao LIU" userId="3c201fea-61c1-45d2-8334-de12aa4fe61d" providerId="ADAL" clId="{203D1D19-8F74-4BA6-A29A-556928C84721}" dt="2024-04-30T22:10:50.916" v="47"/>
          <ac:spMkLst>
            <pc:docMk/>
            <pc:sldMk cId="1465744543" sldId="471"/>
            <ac:spMk id="5" creationId="{0C836619-6BEB-A4F0-F015-7B05F807D5C8}"/>
          </ac:spMkLst>
        </pc:spChg>
        <pc:spChg chg="add mod">
          <ac:chgData name="Hao LIU" userId="3c201fea-61c1-45d2-8334-de12aa4fe61d" providerId="ADAL" clId="{203D1D19-8F74-4BA6-A29A-556928C84721}" dt="2024-05-01T09:41:53.269" v="2943" actId="14100"/>
          <ac:spMkLst>
            <pc:docMk/>
            <pc:sldMk cId="1465744543" sldId="471"/>
            <ac:spMk id="6" creationId="{3998C6F3-9D07-C500-D113-D9304E45D2EE}"/>
          </ac:spMkLst>
        </pc:spChg>
        <pc:spChg chg="add mod">
          <ac:chgData name="Hao LIU" userId="3c201fea-61c1-45d2-8334-de12aa4fe61d" providerId="ADAL" clId="{203D1D19-8F74-4BA6-A29A-556928C84721}" dt="2024-05-01T09:41:48.969" v="2940" actId="14100"/>
          <ac:spMkLst>
            <pc:docMk/>
            <pc:sldMk cId="1465744543" sldId="471"/>
            <ac:spMk id="7" creationId="{6813FAC7-92D5-BE4A-93A1-6C2B12C0D2A0}"/>
          </ac:spMkLst>
        </pc:spChg>
        <pc:spChg chg="add mod">
          <ac:chgData name="Hao LIU" userId="3c201fea-61c1-45d2-8334-de12aa4fe61d" providerId="ADAL" clId="{203D1D19-8F74-4BA6-A29A-556928C84721}" dt="2024-05-01T09:41:55.356" v="2944" actId="113"/>
          <ac:spMkLst>
            <pc:docMk/>
            <pc:sldMk cId="1465744543" sldId="471"/>
            <ac:spMk id="8" creationId="{874AD5F8-8766-1CEF-7484-B03517B6C74D}"/>
          </ac:spMkLst>
        </pc:spChg>
        <pc:spChg chg="mod">
          <ac:chgData name="Hao LIU" userId="3c201fea-61c1-45d2-8334-de12aa4fe61d" providerId="ADAL" clId="{203D1D19-8F74-4BA6-A29A-556928C84721}" dt="2024-04-30T22:10:20.406" v="9" actId="20577"/>
          <ac:spMkLst>
            <pc:docMk/>
            <pc:sldMk cId="1465744543" sldId="471"/>
            <ac:spMk id="13" creationId="{C723CAA9-4EC3-9D34-57FB-B5A1C85C14D8}"/>
          </ac:spMkLst>
        </pc:spChg>
      </pc:sldChg>
      <pc:sldChg chg="modSp mod modNotesTx">
        <pc:chgData name="Hao LIU" userId="3c201fea-61c1-45d2-8334-de12aa4fe61d" providerId="ADAL" clId="{203D1D19-8F74-4BA6-A29A-556928C84721}" dt="2024-05-05T04:12:06.770" v="2946" actId="14100"/>
        <pc:sldMkLst>
          <pc:docMk/>
          <pc:sldMk cId="2364876434" sldId="493"/>
        </pc:sldMkLst>
        <pc:spChg chg="mod">
          <ac:chgData name="Hao LIU" userId="3c201fea-61c1-45d2-8334-de12aa4fe61d" providerId="ADAL" clId="{203D1D19-8F74-4BA6-A29A-556928C84721}" dt="2024-05-05T04:12:06.770" v="2946" actId="14100"/>
          <ac:spMkLst>
            <pc:docMk/>
            <pc:sldMk cId="2364876434" sldId="493"/>
            <ac:spMk id="9" creationId="{FD7B862C-3547-EC98-2AE3-34AD90CA84BC}"/>
          </ac:spMkLst>
        </pc:spChg>
      </pc:sldChg>
      <pc:sldChg chg="del">
        <pc:chgData name="Hao LIU" userId="3c201fea-61c1-45d2-8334-de12aa4fe61d" providerId="ADAL" clId="{203D1D19-8F74-4BA6-A29A-556928C84721}" dt="2024-05-01T09:22:13.578" v="1833" actId="2696"/>
        <pc:sldMkLst>
          <pc:docMk/>
          <pc:sldMk cId="636503407" sldId="499"/>
        </pc:sldMkLst>
      </pc:sldChg>
      <pc:sldChg chg="modSp mod">
        <pc:chgData name="Hao LIU" userId="3c201fea-61c1-45d2-8334-de12aa4fe61d" providerId="ADAL" clId="{203D1D19-8F74-4BA6-A29A-556928C84721}" dt="2024-05-01T08:51:56.989" v="203" actId="20577"/>
        <pc:sldMkLst>
          <pc:docMk/>
          <pc:sldMk cId="3344724870" sldId="502"/>
        </pc:sldMkLst>
        <pc:spChg chg="mod">
          <ac:chgData name="Hao LIU" userId="3c201fea-61c1-45d2-8334-de12aa4fe61d" providerId="ADAL" clId="{203D1D19-8F74-4BA6-A29A-556928C84721}" dt="2024-05-01T08:51:56.989" v="203" actId="20577"/>
          <ac:spMkLst>
            <pc:docMk/>
            <pc:sldMk cId="3344724870" sldId="502"/>
            <ac:spMk id="3" creationId="{1395E324-88E4-8B20-2429-AC0FA18ACDFF}"/>
          </ac:spMkLst>
        </pc:spChg>
      </pc:sldChg>
      <pc:sldChg chg="addSp modSp mod ord modAnim">
        <pc:chgData name="Hao LIU" userId="3c201fea-61c1-45d2-8334-de12aa4fe61d" providerId="ADAL" clId="{203D1D19-8F74-4BA6-A29A-556928C84721}" dt="2024-05-01T09:39:11.814" v="2917" actId="58"/>
        <pc:sldMkLst>
          <pc:docMk/>
          <pc:sldMk cId="2970908708" sldId="504"/>
        </pc:sldMkLst>
        <pc:spChg chg="mod">
          <ac:chgData name="Hao LIU" userId="3c201fea-61c1-45d2-8334-de12aa4fe61d" providerId="ADAL" clId="{203D1D19-8F74-4BA6-A29A-556928C84721}" dt="2024-05-01T09:22:00.715" v="1832" actId="20577"/>
          <ac:spMkLst>
            <pc:docMk/>
            <pc:sldMk cId="2970908708" sldId="504"/>
            <ac:spMk id="3" creationId="{1395E324-88E4-8B20-2429-AC0FA18ACDFF}"/>
          </ac:spMkLst>
        </pc:spChg>
        <pc:spChg chg="add mod">
          <ac:chgData name="Hao LIU" userId="3c201fea-61c1-45d2-8334-de12aa4fe61d" providerId="ADAL" clId="{203D1D19-8F74-4BA6-A29A-556928C84721}" dt="2024-05-01T09:39:11.814" v="2917" actId="58"/>
          <ac:spMkLst>
            <pc:docMk/>
            <pc:sldMk cId="2970908708" sldId="504"/>
            <ac:spMk id="5" creationId="{61B4A71D-E1B4-F298-567E-12EBE5A74444}"/>
          </ac:spMkLst>
        </pc:spChg>
        <pc:picChg chg="mod">
          <ac:chgData name="Hao LIU" userId="3c201fea-61c1-45d2-8334-de12aa4fe61d" providerId="ADAL" clId="{203D1D19-8F74-4BA6-A29A-556928C84721}" dt="2024-05-01T09:19:59.390" v="1647" actId="1035"/>
          <ac:picMkLst>
            <pc:docMk/>
            <pc:sldMk cId="2970908708" sldId="504"/>
            <ac:picMk id="6" creationId="{9C8FA1BD-8454-5C04-F44D-D04E56EA4C97}"/>
          </ac:picMkLst>
        </pc:picChg>
        <pc:picChg chg="mod">
          <ac:chgData name="Hao LIU" userId="3c201fea-61c1-45d2-8334-de12aa4fe61d" providerId="ADAL" clId="{203D1D19-8F74-4BA6-A29A-556928C84721}" dt="2024-05-01T09:20:03.018" v="1648" actId="1076"/>
          <ac:picMkLst>
            <pc:docMk/>
            <pc:sldMk cId="2970908708" sldId="504"/>
            <ac:picMk id="8" creationId="{45358CF0-F7E6-A1DF-02E2-D11A86EDB32B}"/>
          </ac:picMkLst>
        </pc:picChg>
      </pc:sldChg>
      <pc:sldChg chg="modSp mod">
        <pc:chgData name="Hao LIU" userId="3c201fea-61c1-45d2-8334-de12aa4fe61d" providerId="ADAL" clId="{203D1D19-8F74-4BA6-A29A-556928C84721}" dt="2024-05-05T04:13:14.057" v="2959" actId="20577"/>
        <pc:sldMkLst>
          <pc:docMk/>
          <pc:sldMk cId="2554687339" sldId="508"/>
        </pc:sldMkLst>
        <pc:spChg chg="mod">
          <ac:chgData name="Hao LIU" userId="3c201fea-61c1-45d2-8334-de12aa4fe61d" providerId="ADAL" clId="{203D1D19-8F74-4BA6-A29A-556928C84721}" dt="2024-05-05T04:13:14.057" v="2959" actId="20577"/>
          <ac:spMkLst>
            <pc:docMk/>
            <pc:sldMk cId="2554687339" sldId="508"/>
            <ac:spMk id="3" creationId="{1395E324-88E4-8B20-2429-AC0FA18ACDFF}"/>
          </ac:spMkLst>
        </pc:spChg>
      </pc:sldChg>
      <pc:sldChg chg="addSp delSp modSp add mod delAnim modAnim">
        <pc:chgData name="Hao LIU" userId="3c201fea-61c1-45d2-8334-de12aa4fe61d" providerId="ADAL" clId="{203D1D19-8F74-4BA6-A29A-556928C84721}" dt="2024-05-01T09:15:36.433" v="1248" actId="20577"/>
        <pc:sldMkLst>
          <pc:docMk/>
          <pc:sldMk cId="560457525" sldId="511"/>
        </pc:sldMkLst>
        <pc:spChg chg="add mod">
          <ac:chgData name="Hao LIU" userId="3c201fea-61c1-45d2-8334-de12aa4fe61d" providerId="ADAL" clId="{203D1D19-8F74-4BA6-A29A-556928C84721}" dt="2024-05-01T09:15:36.433" v="1248" actId="20577"/>
          <ac:spMkLst>
            <pc:docMk/>
            <pc:sldMk cId="560457525" sldId="511"/>
            <ac:spMk id="3" creationId="{B955206A-D4D1-327A-D6F4-EC35F82FA9CA}"/>
          </ac:spMkLst>
        </pc:spChg>
        <pc:spChg chg="mod">
          <ac:chgData name="Hao LIU" userId="3c201fea-61c1-45d2-8334-de12aa4fe61d" providerId="ADAL" clId="{203D1D19-8F74-4BA6-A29A-556928C84721}" dt="2024-05-01T09:04:50.044" v="641" actId="1076"/>
          <ac:spMkLst>
            <pc:docMk/>
            <pc:sldMk cId="560457525" sldId="511"/>
            <ac:spMk id="6" creationId="{F3337574-25ED-BCAC-8CD4-558F506224E0}"/>
          </ac:spMkLst>
        </pc:spChg>
        <pc:spChg chg="mod">
          <ac:chgData name="Hao LIU" userId="3c201fea-61c1-45d2-8334-de12aa4fe61d" providerId="ADAL" clId="{203D1D19-8F74-4BA6-A29A-556928C84721}" dt="2024-05-01T09:04:25.120" v="595" actId="1035"/>
          <ac:spMkLst>
            <pc:docMk/>
            <pc:sldMk cId="560457525" sldId="511"/>
            <ac:spMk id="7" creationId="{3E01411B-3718-5009-8633-88240480EB5D}"/>
          </ac:spMkLst>
        </pc:spChg>
        <pc:spChg chg="mod">
          <ac:chgData name="Hao LIU" userId="3c201fea-61c1-45d2-8334-de12aa4fe61d" providerId="ADAL" clId="{203D1D19-8F74-4BA6-A29A-556928C84721}" dt="2024-05-01T08:57:20.009" v="220" actId="1076"/>
          <ac:spMkLst>
            <pc:docMk/>
            <pc:sldMk cId="560457525" sldId="511"/>
            <ac:spMk id="8" creationId="{FD5DD0A0-F68D-01B5-000B-ABB1085A5052}"/>
          </ac:spMkLst>
        </pc:spChg>
        <pc:spChg chg="mod">
          <ac:chgData name="Hao LIU" userId="3c201fea-61c1-45d2-8334-de12aa4fe61d" providerId="ADAL" clId="{203D1D19-8F74-4BA6-A29A-556928C84721}" dt="2024-05-01T09:04:33.039" v="625" actId="1035"/>
          <ac:spMkLst>
            <pc:docMk/>
            <pc:sldMk cId="560457525" sldId="511"/>
            <ac:spMk id="9" creationId="{2408B4E0-60DE-30C6-9320-10A9B44F84B3}"/>
          </ac:spMkLst>
        </pc:spChg>
        <pc:spChg chg="mod">
          <ac:chgData name="Hao LIU" userId="3c201fea-61c1-45d2-8334-de12aa4fe61d" providerId="ADAL" clId="{203D1D19-8F74-4BA6-A29A-556928C84721}" dt="2024-05-01T09:04:56.580" v="643" actId="1076"/>
          <ac:spMkLst>
            <pc:docMk/>
            <pc:sldMk cId="560457525" sldId="511"/>
            <ac:spMk id="11" creationId="{69C537AB-F239-1480-0397-AFE8186172E1}"/>
          </ac:spMkLst>
        </pc:spChg>
        <pc:spChg chg="mod">
          <ac:chgData name="Hao LIU" userId="3c201fea-61c1-45d2-8334-de12aa4fe61d" providerId="ADAL" clId="{203D1D19-8F74-4BA6-A29A-556928C84721}" dt="2024-05-01T09:04:52.690" v="642" actId="1076"/>
          <ac:spMkLst>
            <pc:docMk/>
            <pc:sldMk cId="560457525" sldId="511"/>
            <ac:spMk id="14" creationId="{B0EE5670-2D49-653E-8D2A-E347C1DC198E}"/>
          </ac:spMkLst>
        </pc:spChg>
        <pc:spChg chg="mod">
          <ac:chgData name="Hao LIU" userId="3c201fea-61c1-45d2-8334-de12aa4fe61d" providerId="ADAL" clId="{203D1D19-8F74-4BA6-A29A-556928C84721}" dt="2024-05-01T09:04:46.735" v="640" actId="1076"/>
          <ac:spMkLst>
            <pc:docMk/>
            <pc:sldMk cId="560457525" sldId="511"/>
            <ac:spMk id="15" creationId="{2BB430D2-66D4-D23C-B563-D9A3E3B13098}"/>
          </ac:spMkLst>
        </pc:spChg>
        <pc:spChg chg="mod">
          <ac:chgData name="Hao LIU" userId="3c201fea-61c1-45d2-8334-de12aa4fe61d" providerId="ADAL" clId="{203D1D19-8F74-4BA6-A29A-556928C84721}" dt="2024-05-01T08:57:24.181" v="221" actId="1076"/>
          <ac:spMkLst>
            <pc:docMk/>
            <pc:sldMk cId="560457525" sldId="511"/>
            <ac:spMk id="26" creationId="{8112F381-2369-F366-A716-3DCD6C23C08B}"/>
          </ac:spMkLst>
        </pc:spChg>
        <pc:spChg chg="del">
          <ac:chgData name="Hao LIU" userId="3c201fea-61c1-45d2-8334-de12aa4fe61d" providerId="ADAL" clId="{203D1D19-8F74-4BA6-A29A-556928C84721}" dt="2024-05-01T08:56:15.502" v="207" actId="478"/>
          <ac:spMkLst>
            <pc:docMk/>
            <pc:sldMk cId="560457525" sldId="511"/>
            <ac:spMk id="32" creationId="{49FF2D20-9487-FF03-3E2A-EE8ACD26039F}"/>
          </ac:spMkLst>
        </pc:spChg>
        <pc:spChg chg="del">
          <ac:chgData name="Hao LIU" userId="3c201fea-61c1-45d2-8334-de12aa4fe61d" providerId="ADAL" clId="{203D1D19-8F74-4BA6-A29A-556928C84721}" dt="2024-05-01T08:56:17.908" v="208" actId="478"/>
          <ac:spMkLst>
            <pc:docMk/>
            <pc:sldMk cId="560457525" sldId="511"/>
            <ac:spMk id="33" creationId="{08540F1A-9EBA-17D9-C73D-107C9031C045}"/>
          </ac:spMkLst>
        </pc:spChg>
        <pc:spChg chg="add mod">
          <ac:chgData name="Hao LIU" userId="3c201fea-61c1-45d2-8334-de12aa4fe61d" providerId="ADAL" clId="{203D1D19-8F74-4BA6-A29A-556928C84721}" dt="2024-05-01T09:08:31.055" v="860" actId="1038"/>
          <ac:spMkLst>
            <pc:docMk/>
            <pc:sldMk cId="560457525" sldId="511"/>
            <ac:spMk id="48" creationId="{2200A8AE-A4EC-42AE-8995-3719C96E6250}"/>
          </ac:spMkLst>
        </pc:spChg>
        <pc:cxnChg chg="mod">
          <ac:chgData name="Hao LIU" userId="3c201fea-61c1-45d2-8334-de12aa4fe61d" providerId="ADAL" clId="{203D1D19-8F74-4BA6-A29A-556928C84721}" dt="2024-05-01T09:04:52.690" v="642" actId="1076"/>
          <ac:cxnSpMkLst>
            <pc:docMk/>
            <pc:sldMk cId="560457525" sldId="511"/>
            <ac:cxnSpMk id="10" creationId="{4D1E9A40-59CA-BC1F-E1C3-5FF5B58D2305}"/>
          </ac:cxnSpMkLst>
        </pc:cxnChg>
        <pc:cxnChg chg="mod">
          <ac:chgData name="Hao LIU" userId="3c201fea-61c1-45d2-8334-de12aa4fe61d" providerId="ADAL" clId="{203D1D19-8F74-4BA6-A29A-556928C84721}" dt="2024-05-01T09:04:46.735" v="640" actId="1076"/>
          <ac:cxnSpMkLst>
            <pc:docMk/>
            <pc:sldMk cId="560457525" sldId="511"/>
            <ac:cxnSpMk id="12" creationId="{18BDFCB0-063E-57EE-862B-63749755CE3D}"/>
          </ac:cxnSpMkLst>
        </pc:cxnChg>
        <pc:cxnChg chg="mod">
          <ac:chgData name="Hao LIU" userId="3c201fea-61c1-45d2-8334-de12aa4fe61d" providerId="ADAL" clId="{203D1D19-8F74-4BA6-A29A-556928C84721}" dt="2024-05-01T08:57:24.181" v="221" actId="1076"/>
          <ac:cxnSpMkLst>
            <pc:docMk/>
            <pc:sldMk cId="560457525" sldId="511"/>
            <ac:cxnSpMk id="13" creationId="{051E5029-EC69-9652-ECCC-D89666680AFA}"/>
          </ac:cxnSpMkLst>
        </pc:cxnChg>
        <pc:cxnChg chg="mod">
          <ac:chgData name="Hao LIU" userId="3c201fea-61c1-45d2-8334-de12aa4fe61d" providerId="ADAL" clId="{203D1D19-8F74-4BA6-A29A-556928C84721}" dt="2024-05-01T09:04:46.735" v="640" actId="1076"/>
          <ac:cxnSpMkLst>
            <pc:docMk/>
            <pc:sldMk cId="560457525" sldId="511"/>
            <ac:cxnSpMk id="18" creationId="{81FA47F6-BF7B-2D04-68DC-745340288963}"/>
          </ac:cxnSpMkLst>
        </pc:cxnChg>
        <pc:cxnChg chg="mod">
          <ac:chgData name="Hao LIU" userId="3c201fea-61c1-45d2-8334-de12aa4fe61d" providerId="ADAL" clId="{203D1D19-8F74-4BA6-A29A-556928C84721}" dt="2024-05-01T09:04:50.044" v="641" actId="1076"/>
          <ac:cxnSpMkLst>
            <pc:docMk/>
            <pc:sldMk cId="560457525" sldId="511"/>
            <ac:cxnSpMk id="20" creationId="{941CD167-031C-EE04-5538-BE5A6FFC3567}"/>
          </ac:cxnSpMkLst>
        </pc:cxnChg>
        <pc:cxnChg chg="mod">
          <ac:chgData name="Hao LIU" userId="3c201fea-61c1-45d2-8334-de12aa4fe61d" providerId="ADAL" clId="{203D1D19-8F74-4BA6-A29A-556928C84721}" dt="2024-05-01T09:04:56.580" v="643" actId="1076"/>
          <ac:cxnSpMkLst>
            <pc:docMk/>
            <pc:sldMk cId="560457525" sldId="511"/>
            <ac:cxnSpMk id="22" creationId="{F0E7D00D-B4DA-3676-A973-F02831B4B01F}"/>
          </ac:cxnSpMkLst>
        </pc:cxnChg>
        <pc:cxnChg chg="mod">
          <ac:chgData name="Hao LIU" userId="3c201fea-61c1-45d2-8334-de12aa4fe61d" providerId="ADAL" clId="{203D1D19-8F74-4BA6-A29A-556928C84721}" dt="2024-05-01T09:04:56.580" v="643" actId="1076"/>
          <ac:cxnSpMkLst>
            <pc:docMk/>
            <pc:sldMk cId="560457525" sldId="511"/>
            <ac:cxnSpMk id="25" creationId="{ED9DFDFF-69A7-F1C6-9A35-4241AC23F596}"/>
          </ac:cxnSpMkLst>
        </pc:cxnChg>
        <pc:cxnChg chg="mod">
          <ac:chgData name="Hao LIU" userId="3c201fea-61c1-45d2-8334-de12aa4fe61d" providerId="ADAL" clId="{203D1D19-8F74-4BA6-A29A-556928C84721}" dt="2024-05-01T09:04:46.735" v="640" actId="1076"/>
          <ac:cxnSpMkLst>
            <pc:docMk/>
            <pc:sldMk cId="560457525" sldId="511"/>
            <ac:cxnSpMk id="28" creationId="{35E3DD2D-11D0-C408-E21E-7F305BF8223E}"/>
          </ac:cxnSpMkLst>
        </pc:cxnChg>
      </pc:sldChg>
      <pc:sldChg chg="addSp modSp new mod modAnim">
        <pc:chgData name="Hao LIU" userId="3c201fea-61c1-45d2-8334-de12aa4fe61d" providerId="ADAL" clId="{203D1D19-8F74-4BA6-A29A-556928C84721}" dt="2024-05-01T09:37:56.067" v="2915" actId="14100"/>
        <pc:sldMkLst>
          <pc:docMk/>
          <pc:sldMk cId="2072088937" sldId="512"/>
        </pc:sldMkLst>
        <pc:spChg chg="mod">
          <ac:chgData name="Hao LIU" userId="3c201fea-61c1-45d2-8334-de12aa4fe61d" providerId="ADAL" clId="{203D1D19-8F74-4BA6-A29A-556928C84721}" dt="2024-05-01T09:23:20.358" v="1847"/>
          <ac:spMkLst>
            <pc:docMk/>
            <pc:sldMk cId="2072088937" sldId="512"/>
            <ac:spMk id="2" creationId="{D99471F4-31D7-6820-16F1-94D20FD34500}"/>
          </ac:spMkLst>
        </pc:spChg>
        <pc:spChg chg="mod">
          <ac:chgData name="Hao LIU" userId="3c201fea-61c1-45d2-8334-de12aa4fe61d" providerId="ADAL" clId="{203D1D19-8F74-4BA6-A29A-556928C84721}" dt="2024-05-01T09:35:53.490" v="2688" actId="113"/>
          <ac:spMkLst>
            <pc:docMk/>
            <pc:sldMk cId="2072088937" sldId="512"/>
            <ac:spMk id="3" creationId="{15A2AA72-C0D4-4CA6-0CB9-BBFF4EAA6644}"/>
          </ac:spMkLst>
        </pc:spChg>
        <pc:spChg chg="add mod">
          <ac:chgData name="Hao LIU" userId="3c201fea-61c1-45d2-8334-de12aa4fe61d" providerId="ADAL" clId="{203D1D19-8F74-4BA6-A29A-556928C84721}" dt="2024-05-01T09:29:35.543" v="2300" actId="14100"/>
          <ac:spMkLst>
            <pc:docMk/>
            <pc:sldMk cId="2072088937" sldId="512"/>
            <ac:spMk id="5" creationId="{2F7FC572-5718-9E4C-EEA3-207BEEF2EAF4}"/>
          </ac:spMkLst>
        </pc:spChg>
        <pc:spChg chg="add mod">
          <ac:chgData name="Hao LIU" userId="3c201fea-61c1-45d2-8334-de12aa4fe61d" providerId="ADAL" clId="{203D1D19-8F74-4BA6-A29A-556928C84721}" dt="2024-05-01T09:35:18.715" v="2684" actId="14100"/>
          <ac:spMkLst>
            <pc:docMk/>
            <pc:sldMk cId="2072088937" sldId="512"/>
            <ac:spMk id="6" creationId="{7E92528A-C491-9E53-2E75-51B10673CE8A}"/>
          </ac:spMkLst>
        </pc:spChg>
        <pc:spChg chg="add mod">
          <ac:chgData name="Hao LIU" userId="3c201fea-61c1-45d2-8334-de12aa4fe61d" providerId="ADAL" clId="{203D1D19-8F74-4BA6-A29A-556928C84721}" dt="2024-05-01T09:37:56.067" v="2915" actId="14100"/>
          <ac:spMkLst>
            <pc:docMk/>
            <pc:sldMk cId="2072088937" sldId="512"/>
            <ac:spMk id="7" creationId="{61BE9B3F-8D3E-A308-643E-485D540F1532}"/>
          </ac:spMkLst>
        </pc:spChg>
      </pc:sldChg>
      <pc:sldChg chg="modSp new del mod">
        <pc:chgData name="Hao LIU" userId="3c201fea-61c1-45d2-8334-de12aa4fe61d" providerId="ADAL" clId="{203D1D19-8F74-4BA6-A29A-556928C84721}" dt="2024-05-01T09:41:24.153" v="2938" actId="47"/>
        <pc:sldMkLst>
          <pc:docMk/>
          <pc:sldMk cId="3274612717" sldId="513"/>
        </pc:sldMkLst>
        <pc:spChg chg="mod">
          <ac:chgData name="Hao LIU" userId="3c201fea-61c1-45d2-8334-de12aa4fe61d" providerId="ADAL" clId="{203D1D19-8F74-4BA6-A29A-556928C84721}" dt="2024-05-01T09:41:14.430" v="2937" actId="20577"/>
          <ac:spMkLst>
            <pc:docMk/>
            <pc:sldMk cId="3274612717" sldId="513"/>
            <ac:spMk id="2" creationId="{07AC4FB7-B0B6-990F-3886-38B24836C944}"/>
          </ac:spMkLst>
        </pc:spChg>
      </pc:sldChg>
    </pc:docChg>
  </pc:docChgLst>
  <pc:docChgLst>
    <pc:chgData name="Hao LIU" userId="3c201fea-61c1-45d2-8334-de12aa4fe61d" providerId="ADAL" clId="{67281E82-7A0B-614E-BAAB-7FF683BCA010}"/>
    <pc:docChg chg="undo custSel delSld modSld sldOrd">
      <pc:chgData name="Hao LIU" userId="3c201fea-61c1-45d2-8334-de12aa4fe61d" providerId="ADAL" clId="{67281E82-7A0B-614E-BAAB-7FF683BCA010}" dt="2024-04-28T04:45:21.647" v="148" actId="113"/>
      <pc:docMkLst>
        <pc:docMk/>
      </pc:docMkLst>
      <pc:sldChg chg="del">
        <pc:chgData name="Hao LIU" userId="3c201fea-61c1-45d2-8334-de12aa4fe61d" providerId="ADAL" clId="{67281E82-7A0B-614E-BAAB-7FF683BCA010}" dt="2024-04-28T04:38:12.745" v="136" actId="2696"/>
        <pc:sldMkLst>
          <pc:docMk/>
          <pc:sldMk cId="2264158483" sldId="443"/>
        </pc:sldMkLst>
      </pc:sldChg>
      <pc:sldChg chg="mod ord modShow">
        <pc:chgData name="Hao LIU" userId="3c201fea-61c1-45d2-8334-de12aa4fe61d" providerId="ADAL" clId="{67281E82-7A0B-614E-BAAB-7FF683BCA010}" dt="2024-04-28T04:43:23.280" v="143" actId="20578"/>
        <pc:sldMkLst>
          <pc:docMk/>
          <pc:sldMk cId="39196658" sldId="458"/>
        </pc:sldMkLst>
      </pc:sldChg>
      <pc:sldChg chg="mod ord modShow">
        <pc:chgData name="Hao LIU" userId="3c201fea-61c1-45d2-8334-de12aa4fe61d" providerId="ADAL" clId="{67281E82-7A0B-614E-BAAB-7FF683BCA010}" dt="2024-04-28T04:43:30.509" v="144" actId="20578"/>
        <pc:sldMkLst>
          <pc:docMk/>
          <pc:sldMk cId="639725545" sldId="474"/>
        </pc:sldMkLst>
      </pc:sldChg>
      <pc:sldChg chg="ord">
        <pc:chgData name="Hao LIU" userId="3c201fea-61c1-45d2-8334-de12aa4fe61d" providerId="ADAL" clId="{67281E82-7A0B-614E-BAAB-7FF683BCA010}" dt="2024-04-28T04:43:17.406" v="141" actId="20578"/>
        <pc:sldMkLst>
          <pc:docMk/>
          <pc:sldMk cId="2568138521" sldId="475"/>
        </pc:sldMkLst>
      </pc:sldChg>
      <pc:sldChg chg="modSp mod">
        <pc:chgData name="Hao LIU" userId="3c201fea-61c1-45d2-8334-de12aa4fe61d" providerId="ADAL" clId="{67281E82-7A0B-614E-BAAB-7FF683BCA010}" dt="2024-04-28T04:32:33.249" v="0"/>
        <pc:sldMkLst>
          <pc:docMk/>
          <pc:sldMk cId="3073369619" sldId="478"/>
        </pc:sldMkLst>
        <pc:spChg chg="mod">
          <ac:chgData name="Hao LIU" userId="3c201fea-61c1-45d2-8334-de12aa4fe61d" providerId="ADAL" clId="{67281E82-7A0B-614E-BAAB-7FF683BCA010}" dt="2024-04-28T04:32:33.249" v="0"/>
          <ac:spMkLst>
            <pc:docMk/>
            <pc:sldMk cId="3073369619" sldId="478"/>
            <ac:spMk id="3" creationId="{7022A938-E44F-0EC7-F59E-D6BEF858CB19}"/>
          </ac:spMkLst>
        </pc:spChg>
      </pc:sldChg>
      <pc:sldChg chg="del">
        <pc:chgData name="Hao LIU" userId="3c201fea-61c1-45d2-8334-de12aa4fe61d" providerId="ADAL" clId="{67281E82-7A0B-614E-BAAB-7FF683BCA010}" dt="2024-04-28T04:44:51.878" v="147" actId="2696"/>
        <pc:sldMkLst>
          <pc:docMk/>
          <pc:sldMk cId="1748711185" sldId="488"/>
        </pc:sldMkLst>
      </pc:sldChg>
      <pc:sldChg chg="modSp mod">
        <pc:chgData name="Hao LIU" userId="3c201fea-61c1-45d2-8334-de12aa4fe61d" providerId="ADAL" clId="{67281E82-7A0B-614E-BAAB-7FF683BCA010}" dt="2024-04-28T04:32:49.804" v="2" actId="113"/>
        <pc:sldMkLst>
          <pc:docMk/>
          <pc:sldMk cId="304467274" sldId="489"/>
        </pc:sldMkLst>
        <pc:spChg chg="mod">
          <ac:chgData name="Hao LIU" userId="3c201fea-61c1-45d2-8334-de12aa4fe61d" providerId="ADAL" clId="{67281E82-7A0B-614E-BAAB-7FF683BCA010}" dt="2024-04-28T04:32:49.804" v="2" actId="113"/>
          <ac:spMkLst>
            <pc:docMk/>
            <pc:sldMk cId="304467274" sldId="489"/>
            <ac:spMk id="3" creationId="{7022A938-E44F-0EC7-F59E-D6BEF858CB19}"/>
          </ac:spMkLst>
        </pc:spChg>
      </pc:sldChg>
      <pc:sldChg chg="del">
        <pc:chgData name="Hao LIU" userId="3c201fea-61c1-45d2-8334-de12aa4fe61d" providerId="ADAL" clId="{67281E82-7A0B-614E-BAAB-7FF683BCA010}" dt="2024-04-28T04:32:38.713" v="1" actId="2696"/>
        <pc:sldMkLst>
          <pc:docMk/>
          <pc:sldMk cId="2371752802" sldId="490"/>
        </pc:sldMkLst>
      </pc:sldChg>
      <pc:sldChg chg="modSp mod">
        <pc:chgData name="Hao LIU" userId="3c201fea-61c1-45d2-8334-de12aa4fe61d" providerId="ADAL" clId="{67281E82-7A0B-614E-BAAB-7FF683BCA010}" dt="2024-04-28T04:45:21.647" v="148" actId="113"/>
        <pc:sldMkLst>
          <pc:docMk/>
          <pc:sldMk cId="1580373164" sldId="491"/>
        </pc:sldMkLst>
        <pc:spChg chg="mod">
          <ac:chgData name="Hao LIU" userId="3c201fea-61c1-45d2-8334-de12aa4fe61d" providerId="ADAL" clId="{67281E82-7A0B-614E-BAAB-7FF683BCA010}" dt="2024-04-28T04:45:21.647" v="148" actId="113"/>
          <ac:spMkLst>
            <pc:docMk/>
            <pc:sldMk cId="1580373164" sldId="491"/>
            <ac:spMk id="3" creationId="{7022A938-E44F-0EC7-F59E-D6BEF858CB19}"/>
          </ac:spMkLst>
        </pc:spChg>
      </pc:sldChg>
      <pc:sldChg chg="addSp delSp modSp mod modAnim">
        <pc:chgData name="Hao LIU" userId="3c201fea-61c1-45d2-8334-de12aa4fe61d" providerId="ADAL" clId="{67281E82-7A0B-614E-BAAB-7FF683BCA010}" dt="2024-04-28T04:37:57.486" v="135"/>
        <pc:sldMkLst>
          <pc:docMk/>
          <pc:sldMk cId="2364876434" sldId="493"/>
        </pc:sldMkLst>
        <pc:spChg chg="add del mod">
          <ac:chgData name="Hao LIU" userId="3c201fea-61c1-45d2-8334-de12aa4fe61d" providerId="ADAL" clId="{67281E82-7A0B-614E-BAAB-7FF683BCA010}" dt="2024-04-28T04:34:38.308" v="30" actId="478"/>
          <ac:spMkLst>
            <pc:docMk/>
            <pc:sldMk cId="2364876434" sldId="493"/>
            <ac:spMk id="3" creationId="{D1518B78-F9F1-9B37-2A60-C50D238BE865}"/>
          </ac:spMkLst>
        </pc:spChg>
        <pc:spChg chg="add mod">
          <ac:chgData name="Hao LIU" userId="3c201fea-61c1-45d2-8334-de12aa4fe61d" providerId="ADAL" clId="{67281E82-7A0B-614E-BAAB-7FF683BCA010}" dt="2024-04-28T04:35:26.168" v="62" actId="1076"/>
          <ac:spMkLst>
            <pc:docMk/>
            <pc:sldMk cId="2364876434" sldId="493"/>
            <ac:spMk id="14" creationId="{60841DE1-2658-5D05-7D1C-03C1C2AA2D1D}"/>
          </ac:spMkLst>
        </pc:spChg>
        <pc:spChg chg="add mod">
          <ac:chgData name="Hao LIU" userId="3c201fea-61c1-45d2-8334-de12aa4fe61d" providerId="ADAL" clId="{67281E82-7A0B-614E-BAAB-7FF683BCA010}" dt="2024-04-28T04:35:31.158" v="64" actId="1076"/>
          <ac:spMkLst>
            <pc:docMk/>
            <pc:sldMk cId="2364876434" sldId="493"/>
            <ac:spMk id="16" creationId="{2DEA94E2-A4E9-D9CB-15C2-669556D3AAB5}"/>
          </ac:spMkLst>
        </pc:spChg>
        <pc:spChg chg="add mod">
          <ac:chgData name="Hao LIU" userId="3c201fea-61c1-45d2-8334-de12aa4fe61d" providerId="ADAL" clId="{67281E82-7A0B-614E-BAAB-7FF683BCA010}" dt="2024-04-28T04:37:17.136" v="132" actId="14100"/>
          <ac:spMkLst>
            <pc:docMk/>
            <pc:sldMk cId="2364876434" sldId="493"/>
            <ac:spMk id="17" creationId="{5D0B4323-B913-459B-AA52-014EE3E29243}"/>
          </ac:spMkLst>
        </pc:spChg>
        <pc:spChg chg="add mod">
          <ac:chgData name="Hao LIU" userId="3c201fea-61c1-45d2-8334-de12aa4fe61d" providerId="ADAL" clId="{67281E82-7A0B-614E-BAAB-7FF683BCA010}" dt="2024-04-28T04:37:13.878" v="131" actId="14100"/>
          <ac:spMkLst>
            <pc:docMk/>
            <pc:sldMk cId="2364876434" sldId="493"/>
            <ac:spMk id="18" creationId="{DBFE6614-D45C-BD35-08FF-18F2A42170C9}"/>
          </ac:spMkLst>
        </pc:spChg>
        <pc:graphicFrameChg chg="mod">
          <ac:chgData name="Hao LIU" userId="3c201fea-61c1-45d2-8334-de12aa4fe61d" providerId="ADAL" clId="{67281E82-7A0B-614E-BAAB-7FF683BCA010}" dt="2024-04-28T04:36:33.760" v="119" actId="1076"/>
          <ac:graphicFrameMkLst>
            <pc:docMk/>
            <pc:sldMk cId="2364876434" sldId="493"/>
            <ac:graphicFrameMk id="5" creationId="{D86E4F11-9743-ED42-2712-45CBBA88EC45}"/>
          </ac:graphicFrameMkLst>
        </pc:graphicFrameChg>
      </pc:sldChg>
      <pc:sldChg chg="modSp mod">
        <pc:chgData name="Hao LIU" userId="3c201fea-61c1-45d2-8334-de12aa4fe61d" providerId="ADAL" clId="{67281E82-7A0B-614E-BAAB-7FF683BCA010}" dt="2024-04-28T04:41:04.866" v="138" actId="113"/>
        <pc:sldMkLst>
          <pc:docMk/>
          <pc:sldMk cId="2505305701" sldId="496"/>
        </pc:sldMkLst>
        <pc:spChg chg="mod">
          <ac:chgData name="Hao LIU" userId="3c201fea-61c1-45d2-8334-de12aa4fe61d" providerId="ADAL" clId="{67281E82-7A0B-614E-BAAB-7FF683BCA010}" dt="2024-04-28T04:41:04.866" v="138" actId="113"/>
          <ac:spMkLst>
            <pc:docMk/>
            <pc:sldMk cId="2505305701" sldId="496"/>
            <ac:spMk id="3" creationId="{7022A938-E44F-0EC7-F59E-D6BEF858CB19}"/>
          </ac:spMkLst>
        </pc:spChg>
      </pc:sldChg>
      <pc:sldChg chg="mod ord modShow">
        <pc:chgData name="Hao LIU" userId="3c201fea-61c1-45d2-8334-de12aa4fe61d" providerId="ADAL" clId="{67281E82-7A0B-614E-BAAB-7FF683BCA010}" dt="2024-04-28T04:43:50.881" v="146" actId="20578"/>
        <pc:sldMkLst>
          <pc:docMk/>
          <pc:sldMk cId="4292460305" sldId="498"/>
        </pc:sldMkLst>
      </pc:sldChg>
      <pc:sldChg chg="ord">
        <pc:chgData name="Hao LIU" userId="3c201fea-61c1-45d2-8334-de12aa4fe61d" providerId="ADAL" clId="{67281E82-7A0B-614E-BAAB-7FF683BCA010}" dt="2024-04-28T04:43:38.351" v="145" actId="20578"/>
        <pc:sldMkLst>
          <pc:docMk/>
          <pc:sldMk cId="2862564265" sldId="506"/>
        </pc:sldMkLst>
      </pc:sldChg>
    </pc:docChg>
  </pc:docChgLst>
  <pc:docChgLst>
    <pc:chgData name="Min XIE" userId="fcc84320-6c09-41e1-acdb-499b79a83508" providerId="ADAL" clId="{E5D97E01-BAB2-4C1A-8AD5-0F3A03E8F1F2}"/>
    <pc:docChg chg="undo custSel addSld delSld modSld sldOrd">
      <pc:chgData name="Min XIE" userId="fcc84320-6c09-41e1-acdb-499b79a83508" providerId="ADAL" clId="{E5D97E01-BAB2-4C1A-8AD5-0F3A03E8F1F2}" dt="2020-04-13T08:15:02.990" v="3169" actId="20577"/>
      <pc:docMkLst>
        <pc:docMk/>
      </pc:docMkLst>
      <pc:sldChg chg="addSp delSp modSp mod">
        <pc:chgData name="Min XIE" userId="fcc84320-6c09-41e1-acdb-499b79a83508" providerId="ADAL" clId="{E5D97E01-BAB2-4C1A-8AD5-0F3A03E8F1F2}" dt="2020-04-13T07:40:04.568" v="3078" actId="1076"/>
        <pc:sldMkLst>
          <pc:docMk/>
          <pc:sldMk cId="4034912512" sldId="258"/>
        </pc:sldMkLst>
        <pc:spChg chg="add mod">
          <ac:chgData name="Min XIE" userId="fcc84320-6c09-41e1-acdb-499b79a83508" providerId="ADAL" clId="{E5D97E01-BAB2-4C1A-8AD5-0F3A03E8F1F2}" dt="2020-04-12T13:04:52.702" v="18" actId="1076"/>
          <ac:spMkLst>
            <pc:docMk/>
            <pc:sldMk cId="4034912512" sldId="258"/>
            <ac:spMk id="4" creationId="{9812A4CB-D3EC-48CA-80D6-F029C0560B41}"/>
          </ac:spMkLst>
        </pc:spChg>
        <pc:spChg chg="mod">
          <ac:chgData name="Min XIE" userId="fcc84320-6c09-41e1-acdb-499b79a83508" providerId="ADAL" clId="{E5D97E01-BAB2-4C1A-8AD5-0F3A03E8F1F2}" dt="2020-04-12T13:04:24.398" v="9" actId="1076"/>
          <ac:spMkLst>
            <pc:docMk/>
            <pc:sldMk cId="4034912512" sldId="258"/>
            <ac:spMk id="15362" creationId="{00000000-0000-0000-0000-000000000000}"/>
          </ac:spMkLst>
        </pc:spChg>
        <pc:spChg chg="del">
          <ac:chgData name="Min XIE" userId="fcc84320-6c09-41e1-acdb-499b79a83508" providerId="ADAL" clId="{E5D97E01-BAB2-4C1A-8AD5-0F3A03E8F1F2}" dt="2020-04-12T13:04:26.645" v="10" actId="478"/>
          <ac:spMkLst>
            <pc:docMk/>
            <pc:sldMk cId="4034912512" sldId="258"/>
            <ac:spMk id="15363" creationId="{00000000-0000-0000-0000-000000000000}"/>
          </ac:spMkLst>
        </pc:spChg>
        <pc:picChg chg="del">
          <ac:chgData name="Min XIE" userId="fcc84320-6c09-41e1-acdb-499b79a83508" providerId="ADAL" clId="{E5D97E01-BAB2-4C1A-8AD5-0F3A03E8F1F2}" dt="2020-04-12T13:04:15.275" v="6" actId="478"/>
          <ac:picMkLst>
            <pc:docMk/>
            <pc:sldMk cId="4034912512" sldId="258"/>
            <ac:picMk id="2" creationId="{00000000-0000-0000-0000-000000000000}"/>
          </ac:picMkLst>
        </pc:picChg>
        <pc:picChg chg="add mod">
          <ac:chgData name="Min XIE" userId="fcc84320-6c09-41e1-acdb-499b79a83508" providerId="ADAL" clId="{E5D97E01-BAB2-4C1A-8AD5-0F3A03E8F1F2}" dt="2020-04-12T13:05:11.707" v="22" actId="1076"/>
          <ac:picMkLst>
            <pc:docMk/>
            <pc:sldMk cId="4034912512" sldId="258"/>
            <ac:picMk id="7" creationId="{F8ADED2D-C61A-4688-8338-C2003591A125}"/>
          </ac:picMkLst>
        </pc:picChg>
        <pc:picChg chg="add mod">
          <ac:chgData name="Min XIE" userId="fcc84320-6c09-41e1-acdb-499b79a83508" providerId="ADAL" clId="{E5D97E01-BAB2-4C1A-8AD5-0F3A03E8F1F2}" dt="2020-04-12T13:05:11.707" v="22" actId="1076"/>
          <ac:picMkLst>
            <pc:docMk/>
            <pc:sldMk cId="4034912512" sldId="258"/>
            <ac:picMk id="8" creationId="{234A56F0-BF94-405E-B323-CFB4ABC016BD}"/>
          </ac:picMkLst>
        </pc:picChg>
        <pc:picChg chg="add mod">
          <ac:chgData name="Min XIE" userId="fcc84320-6c09-41e1-acdb-499b79a83508" providerId="ADAL" clId="{E5D97E01-BAB2-4C1A-8AD5-0F3A03E8F1F2}" dt="2020-04-12T13:05:11.707" v="22" actId="1076"/>
          <ac:picMkLst>
            <pc:docMk/>
            <pc:sldMk cId="4034912512" sldId="258"/>
            <ac:picMk id="9" creationId="{145D7C38-8B62-47B7-9CC4-F43AAA4B076D}"/>
          </ac:picMkLst>
        </pc:picChg>
        <pc:picChg chg="add mod">
          <ac:chgData name="Min XIE" userId="fcc84320-6c09-41e1-acdb-499b79a83508" providerId="ADAL" clId="{E5D97E01-BAB2-4C1A-8AD5-0F3A03E8F1F2}" dt="2020-04-13T07:40:04.568" v="3078" actId="1076"/>
          <ac:picMkLst>
            <pc:docMk/>
            <pc:sldMk cId="4034912512" sldId="258"/>
            <ac:picMk id="10" creationId="{08CA7BCF-1CDC-4BF8-9EA5-C94E6A58CB7A}"/>
          </ac:picMkLst>
        </pc:picChg>
      </pc:sldChg>
      <pc:sldChg chg="modSp mod">
        <pc:chgData name="Min XIE" userId="fcc84320-6c09-41e1-acdb-499b79a83508" providerId="ADAL" clId="{E5D97E01-BAB2-4C1A-8AD5-0F3A03E8F1F2}" dt="2020-04-13T07:07:39.766" v="2954" actId="20577"/>
        <pc:sldMkLst>
          <pc:docMk/>
          <pc:sldMk cId="319926488" sldId="259"/>
        </pc:sldMkLst>
        <pc:spChg chg="mod">
          <ac:chgData name="Min XIE" userId="fcc84320-6c09-41e1-acdb-499b79a83508" providerId="ADAL" clId="{E5D97E01-BAB2-4C1A-8AD5-0F3A03E8F1F2}" dt="2020-04-13T07:07:39.766" v="2954" actId="20577"/>
          <ac:spMkLst>
            <pc:docMk/>
            <pc:sldMk cId="319926488" sldId="259"/>
            <ac:spMk id="3" creationId="{00000000-0000-0000-0000-000000000000}"/>
          </ac:spMkLst>
        </pc:spChg>
      </pc:sldChg>
      <pc:sldChg chg="addSp delSp modSp mod">
        <pc:chgData name="Min XIE" userId="fcc84320-6c09-41e1-acdb-499b79a83508" providerId="ADAL" clId="{E5D97E01-BAB2-4C1A-8AD5-0F3A03E8F1F2}" dt="2020-04-13T07:07:47.745" v="2964" actId="20577"/>
        <pc:sldMkLst>
          <pc:docMk/>
          <pc:sldMk cId="95192731" sldId="269"/>
        </pc:sldMkLst>
        <pc:spChg chg="mod">
          <ac:chgData name="Min XIE" userId="fcc84320-6c09-41e1-acdb-499b79a83508" providerId="ADAL" clId="{E5D97E01-BAB2-4C1A-8AD5-0F3A03E8F1F2}" dt="2020-04-13T07:07:47.745" v="2964" actId="20577"/>
          <ac:spMkLst>
            <pc:docMk/>
            <pc:sldMk cId="95192731" sldId="269"/>
            <ac:spMk id="3" creationId="{00000000-0000-0000-0000-000000000000}"/>
          </ac:spMkLst>
        </pc:spChg>
        <pc:picChg chg="add del">
          <ac:chgData name="Min XIE" userId="fcc84320-6c09-41e1-acdb-499b79a83508" providerId="ADAL" clId="{E5D97E01-BAB2-4C1A-8AD5-0F3A03E8F1F2}" dt="2020-04-12T13:04:59.411" v="20"/>
          <ac:picMkLst>
            <pc:docMk/>
            <pc:sldMk cId="95192731" sldId="269"/>
            <ac:picMk id="5" creationId="{900CC4CE-14FE-4BC6-81D9-D177FB91F496}"/>
          </ac:picMkLst>
        </pc:picChg>
        <pc:picChg chg="add del">
          <ac:chgData name="Min XIE" userId="fcc84320-6c09-41e1-acdb-499b79a83508" providerId="ADAL" clId="{E5D97E01-BAB2-4C1A-8AD5-0F3A03E8F1F2}" dt="2020-04-12T13:04:59.411" v="20"/>
          <ac:picMkLst>
            <pc:docMk/>
            <pc:sldMk cId="95192731" sldId="269"/>
            <ac:picMk id="6" creationId="{67D980E0-FA98-4471-8CC3-5E8621A3CCD3}"/>
          </ac:picMkLst>
        </pc:picChg>
        <pc:picChg chg="add del">
          <ac:chgData name="Min XIE" userId="fcc84320-6c09-41e1-acdb-499b79a83508" providerId="ADAL" clId="{E5D97E01-BAB2-4C1A-8AD5-0F3A03E8F1F2}" dt="2020-04-12T13:04:59.411" v="20"/>
          <ac:picMkLst>
            <pc:docMk/>
            <pc:sldMk cId="95192731" sldId="269"/>
            <ac:picMk id="7" creationId="{DF800479-DBCE-49E6-A2D8-5E0884626AA6}"/>
          </ac:picMkLst>
        </pc:picChg>
        <pc:picChg chg="add del">
          <ac:chgData name="Min XIE" userId="fcc84320-6c09-41e1-acdb-499b79a83508" providerId="ADAL" clId="{E5D97E01-BAB2-4C1A-8AD5-0F3A03E8F1F2}" dt="2020-04-12T13:04:59.411" v="20"/>
          <ac:picMkLst>
            <pc:docMk/>
            <pc:sldMk cId="95192731" sldId="269"/>
            <ac:picMk id="8" creationId="{84BCAE2E-9A5D-41D9-B5A5-AF98ADC79664}"/>
          </ac:picMkLst>
        </pc:picChg>
      </pc:sldChg>
      <pc:sldChg chg="modSp modAnim">
        <pc:chgData name="Min XIE" userId="fcc84320-6c09-41e1-acdb-499b79a83508" providerId="ADAL" clId="{E5D97E01-BAB2-4C1A-8AD5-0F3A03E8F1F2}" dt="2020-04-13T07:53:55.346" v="3094" actId="20577"/>
        <pc:sldMkLst>
          <pc:docMk/>
          <pc:sldMk cId="572768255" sldId="270"/>
        </pc:sldMkLst>
        <pc:spChg chg="mod">
          <ac:chgData name="Min XIE" userId="fcc84320-6c09-41e1-acdb-499b79a83508" providerId="ADAL" clId="{E5D97E01-BAB2-4C1A-8AD5-0F3A03E8F1F2}" dt="2020-04-13T07:53:55.346" v="3094" actId="20577"/>
          <ac:spMkLst>
            <pc:docMk/>
            <pc:sldMk cId="572768255" sldId="270"/>
            <ac:spMk id="6" creationId="{00000000-0000-0000-0000-000000000000}"/>
          </ac:spMkLst>
        </pc:spChg>
      </pc:sldChg>
      <pc:sldChg chg="modSp mod">
        <pc:chgData name="Min XIE" userId="fcc84320-6c09-41e1-acdb-499b79a83508" providerId="ADAL" clId="{E5D97E01-BAB2-4C1A-8AD5-0F3A03E8F1F2}" dt="2020-04-13T08:04:27.575" v="3099"/>
        <pc:sldMkLst>
          <pc:docMk/>
          <pc:sldMk cId="2547817728" sldId="279"/>
        </pc:sldMkLst>
        <pc:spChg chg="mod">
          <ac:chgData name="Min XIE" userId="fcc84320-6c09-41e1-acdb-499b79a83508" providerId="ADAL" clId="{E5D97E01-BAB2-4C1A-8AD5-0F3A03E8F1F2}" dt="2020-04-13T07:53:48.788" v="3089" actId="20577"/>
          <ac:spMkLst>
            <pc:docMk/>
            <pc:sldMk cId="2547817728" sldId="279"/>
            <ac:spMk id="6" creationId="{00000000-0000-0000-0000-000000000000}"/>
          </ac:spMkLst>
        </pc:spChg>
        <pc:spChg chg="mod">
          <ac:chgData name="Min XIE" userId="fcc84320-6c09-41e1-acdb-499b79a83508" providerId="ADAL" clId="{E5D97E01-BAB2-4C1A-8AD5-0F3A03E8F1F2}" dt="2020-04-13T08:04:27.575" v="3099"/>
          <ac:spMkLst>
            <pc:docMk/>
            <pc:sldMk cId="2547817728" sldId="279"/>
            <ac:spMk id="21" creationId="{00000000-0000-0000-0000-000000000000}"/>
          </ac:spMkLst>
        </pc:spChg>
        <pc:spChg chg="mod">
          <ac:chgData name="Min XIE" userId="fcc84320-6c09-41e1-acdb-499b79a83508" providerId="ADAL" clId="{E5D97E01-BAB2-4C1A-8AD5-0F3A03E8F1F2}" dt="2020-04-12T17:21:51.129" v="1080" actId="20577"/>
          <ac:spMkLst>
            <pc:docMk/>
            <pc:sldMk cId="2547817728" sldId="279"/>
            <ac:spMk id="30" creationId="{00000000-0000-0000-0000-000000000000}"/>
          </ac:spMkLst>
        </pc:spChg>
        <pc:spChg chg="mod">
          <ac:chgData name="Min XIE" userId="fcc84320-6c09-41e1-acdb-499b79a83508" providerId="ADAL" clId="{E5D97E01-BAB2-4C1A-8AD5-0F3A03E8F1F2}" dt="2020-04-12T17:22:13.244" v="1092" actId="20577"/>
          <ac:spMkLst>
            <pc:docMk/>
            <pc:sldMk cId="2547817728" sldId="279"/>
            <ac:spMk id="32" creationId="{00000000-0000-0000-0000-000000000000}"/>
          </ac:spMkLst>
        </pc:spChg>
        <pc:spChg chg="mod">
          <ac:chgData name="Min XIE" userId="fcc84320-6c09-41e1-acdb-499b79a83508" providerId="ADAL" clId="{E5D97E01-BAB2-4C1A-8AD5-0F3A03E8F1F2}" dt="2020-04-12T17:22:11.360" v="1090" actId="20577"/>
          <ac:spMkLst>
            <pc:docMk/>
            <pc:sldMk cId="2547817728" sldId="279"/>
            <ac:spMk id="38" creationId="{00000000-0000-0000-0000-000000000000}"/>
          </ac:spMkLst>
        </pc:spChg>
        <pc:spChg chg="mod">
          <ac:chgData name="Min XIE" userId="fcc84320-6c09-41e1-acdb-499b79a83508" providerId="ADAL" clId="{E5D97E01-BAB2-4C1A-8AD5-0F3A03E8F1F2}" dt="2020-04-12T17:21:57.462" v="1084" actId="20577"/>
          <ac:spMkLst>
            <pc:docMk/>
            <pc:sldMk cId="2547817728" sldId="279"/>
            <ac:spMk id="42" creationId="{00000000-0000-0000-0000-000000000000}"/>
          </ac:spMkLst>
        </pc:spChg>
      </pc:sldChg>
      <pc:sldChg chg="addSp delSp modSp mod modAnim">
        <pc:chgData name="Min XIE" userId="fcc84320-6c09-41e1-acdb-499b79a83508" providerId="ADAL" clId="{E5D97E01-BAB2-4C1A-8AD5-0F3A03E8F1F2}" dt="2020-04-13T08:05:15.667" v="3111" actId="1076"/>
        <pc:sldMkLst>
          <pc:docMk/>
          <pc:sldMk cId="3570177081" sldId="280"/>
        </pc:sldMkLst>
        <pc:spChg chg="mod">
          <ac:chgData name="Min XIE" userId="fcc84320-6c09-41e1-acdb-499b79a83508" providerId="ADAL" clId="{E5D97E01-BAB2-4C1A-8AD5-0F3A03E8F1F2}" dt="2020-04-12T13:24:13.997" v="128" actId="20577"/>
          <ac:spMkLst>
            <pc:docMk/>
            <pc:sldMk cId="3570177081" sldId="280"/>
            <ac:spMk id="11" creationId="{00000000-0000-0000-0000-000000000000}"/>
          </ac:spMkLst>
        </pc:spChg>
        <pc:spChg chg="mod">
          <ac:chgData name="Min XIE" userId="fcc84320-6c09-41e1-acdb-499b79a83508" providerId="ADAL" clId="{E5D97E01-BAB2-4C1A-8AD5-0F3A03E8F1F2}" dt="2020-04-13T08:05:15.667" v="3111" actId="1076"/>
          <ac:spMkLst>
            <pc:docMk/>
            <pc:sldMk cId="3570177081" sldId="280"/>
            <ac:spMk id="23" creationId="{00000000-0000-0000-0000-000000000000}"/>
          </ac:spMkLst>
        </pc:spChg>
        <pc:spChg chg="mod">
          <ac:chgData name="Min XIE" userId="fcc84320-6c09-41e1-acdb-499b79a83508" providerId="ADAL" clId="{E5D97E01-BAB2-4C1A-8AD5-0F3A03E8F1F2}" dt="2020-04-12T17:20:31.059" v="1074" actId="20577"/>
          <ac:spMkLst>
            <pc:docMk/>
            <pc:sldMk cId="3570177081" sldId="280"/>
            <ac:spMk id="24" creationId="{00000000-0000-0000-0000-000000000000}"/>
          </ac:spMkLst>
        </pc:spChg>
        <pc:spChg chg="add del">
          <ac:chgData name="Min XIE" userId="fcc84320-6c09-41e1-acdb-499b79a83508" providerId="ADAL" clId="{E5D97E01-BAB2-4C1A-8AD5-0F3A03E8F1F2}" dt="2020-04-12T17:23:28.403" v="1094" actId="478"/>
          <ac:spMkLst>
            <pc:docMk/>
            <pc:sldMk cId="3570177081" sldId="280"/>
            <ac:spMk id="27" creationId="{00000000-0000-0000-0000-000000000000}"/>
          </ac:spMkLst>
        </pc:spChg>
        <pc:spChg chg="mod">
          <ac:chgData name="Min XIE" userId="fcc84320-6c09-41e1-acdb-499b79a83508" providerId="ADAL" clId="{E5D97E01-BAB2-4C1A-8AD5-0F3A03E8F1F2}" dt="2020-04-12T17:23:25.914" v="1093" actId="14100"/>
          <ac:spMkLst>
            <pc:docMk/>
            <pc:sldMk cId="3570177081" sldId="280"/>
            <ac:spMk id="28" creationId="{00000000-0000-0000-0000-000000000000}"/>
          </ac:spMkLst>
        </pc:spChg>
        <pc:spChg chg="mod">
          <ac:chgData name="Min XIE" userId="fcc84320-6c09-41e1-acdb-499b79a83508" providerId="ADAL" clId="{E5D97E01-BAB2-4C1A-8AD5-0F3A03E8F1F2}" dt="2020-04-13T08:05:11.764" v="3110" actId="1076"/>
          <ac:spMkLst>
            <pc:docMk/>
            <pc:sldMk cId="3570177081" sldId="280"/>
            <ac:spMk id="30" creationId="{00000000-0000-0000-0000-000000000000}"/>
          </ac:spMkLst>
        </pc:spChg>
        <pc:spChg chg="mod">
          <ac:chgData name="Min XIE" userId="fcc84320-6c09-41e1-acdb-499b79a83508" providerId="ADAL" clId="{E5D97E01-BAB2-4C1A-8AD5-0F3A03E8F1F2}" dt="2020-04-12T13:28:40.176" v="229" actId="20577"/>
          <ac:spMkLst>
            <pc:docMk/>
            <pc:sldMk cId="3570177081" sldId="280"/>
            <ac:spMk id="40" creationId="{00000000-0000-0000-0000-000000000000}"/>
          </ac:spMkLst>
        </pc:spChg>
        <pc:spChg chg="mod">
          <ac:chgData name="Min XIE" userId="fcc84320-6c09-41e1-acdb-499b79a83508" providerId="ADAL" clId="{E5D97E01-BAB2-4C1A-8AD5-0F3A03E8F1F2}" dt="2020-04-13T08:05:10.786" v="3109" actId="1076"/>
          <ac:spMkLst>
            <pc:docMk/>
            <pc:sldMk cId="3570177081" sldId="280"/>
            <ac:spMk id="41" creationId="{00000000-0000-0000-0000-000000000000}"/>
          </ac:spMkLst>
        </pc:spChg>
        <pc:spChg chg="mod">
          <ac:chgData name="Min XIE" userId="fcc84320-6c09-41e1-acdb-499b79a83508" providerId="ADAL" clId="{E5D97E01-BAB2-4C1A-8AD5-0F3A03E8F1F2}" dt="2020-04-13T08:04:40.722" v="3102" actId="1076"/>
          <ac:spMkLst>
            <pc:docMk/>
            <pc:sldMk cId="3570177081" sldId="280"/>
            <ac:spMk id="42" creationId="{00000000-0000-0000-0000-000000000000}"/>
          </ac:spMkLst>
        </pc:spChg>
        <pc:spChg chg="mod">
          <ac:chgData name="Min XIE" userId="fcc84320-6c09-41e1-acdb-499b79a83508" providerId="ADAL" clId="{E5D97E01-BAB2-4C1A-8AD5-0F3A03E8F1F2}" dt="2020-04-12T13:11:55.387" v="88" actId="1038"/>
          <ac:spMkLst>
            <pc:docMk/>
            <pc:sldMk cId="3570177081" sldId="280"/>
            <ac:spMk id="44" creationId="{00000000-0000-0000-0000-000000000000}"/>
          </ac:spMkLst>
        </pc:spChg>
        <pc:spChg chg="mod">
          <ac:chgData name="Min XIE" userId="fcc84320-6c09-41e1-acdb-499b79a83508" providerId="ADAL" clId="{E5D97E01-BAB2-4C1A-8AD5-0F3A03E8F1F2}" dt="2020-04-12T13:12:03.292" v="90" actId="14100"/>
          <ac:spMkLst>
            <pc:docMk/>
            <pc:sldMk cId="3570177081" sldId="280"/>
            <ac:spMk id="45" creationId="{00000000-0000-0000-0000-000000000000}"/>
          </ac:spMkLst>
        </pc:spChg>
        <pc:spChg chg="mod">
          <ac:chgData name="Min XIE" userId="fcc84320-6c09-41e1-acdb-499b79a83508" providerId="ADAL" clId="{E5D97E01-BAB2-4C1A-8AD5-0F3A03E8F1F2}" dt="2020-04-12T13:11:55.387" v="88" actId="1038"/>
          <ac:spMkLst>
            <pc:docMk/>
            <pc:sldMk cId="3570177081" sldId="280"/>
            <ac:spMk id="46" creationId="{00000000-0000-0000-0000-000000000000}"/>
          </ac:spMkLst>
        </pc:spChg>
        <pc:spChg chg="mod">
          <ac:chgData name="Min XIE" userId="fcc84320-6c09-41e1-acdb-499b79a83508" providerId="ADAL" clId="{E5D97E01-BAB2-4C1A-8AD5-0F3A03E8F1F2}" dt="2020-04-12T13:12:13.319" v="93" actId="14100"/>
          <ac:spMkLst>
            <pc:docMk/>
            <pc:sldMk cId="3570177081" sldId="280"/>
            <ac:spMk id="47" creationId="{00000000-0000-0000-0000-000000000000}"/>
          </ac:spMkLst>
        </pc:spChg>
        <pc:spChg chg="mod">
          <ac:chgData name="Min XIE" userId="fcc84320-6c09-41e1-acdb-499b79a83508" providerId="ADAL" clId="{E5D97E01-BAB2-4C1A-8AD5-0F3A03E8F1F2}" dt="2020-04-12T13:11:29.518" v="62" actId="20577"/>
          <ac:spMkLst>
            <pc:docMk/>
            <pc:sldMk cId="3570177081" sldId="280"/>
            <ac:spMk id="48" creationId="{00000000-0000-0000-0000-000000000000}"/>
          </ac:spMkLst>
        </pc:spChg>
      </pc:sldChg>
      <pc:sldChg chg="modSp del mod">
        <pc:chgData name="Min XIE" userId="fcc84320-6c09-41e1-acdb-499b79a83508" providerId="ADAL" clId="{E5D97E01-BAB2-4C1A-8AD5-0F3A03E8F1F2}" dt="2020-04-12T13:21:12.163" v="99" actId="2696"/>
        <pc:sldMkLst>
          <pc:docMk/>
          <pc:sldMk cId="219050307" sldId="281"/>
        </pc:sldMkLst>
        <pc:spChg chg="mod">
          <ac:chgData name="Min XIE" userId="fcc84320-6c09-41e1-acdb-499b79a83508" providerId="ADAL" clId="{E5D97E01-BAB2-4C1A-8AD5-0F3A03E8F1F2}" dt="2020-04-12T13:07:47.083" v="28" actId="20577"/>
          <ac:spMkLst>
            <pc:docMk/>
            <pc:sldMk cId="219050307" sldId="281"/>
            <ac:spMk id="3" creationId="{00000000-0000-0000-0000-000000000000}"/>
          </ac:spMkLst>
        </pc:spChg>
      </pc:sldChg>
      <pc:sldChg chg="add">
        <pc:chgData name="Min XIE" userId="fcc84320-6c09-41e1-acdb-499b79a83508" providerId="ADAL" clId="{E5D97E01-BAB2-4C1A-8AD5-0F3A03E8F1F2}" dt="2020-04-12T13:21:03.810" v="98" actId="22"/>
        <pc:sldMkLst>
          <pc:docMk/>
          <pc:sldMk cId="1167222737" sldId="282"/>
        </pc:sldMkLst>
      </pc:sldChg>
      <pc:sldChg chg="del">
        <pc:chgData name="Min XIE" userId="fcc84320-6c09-41e1-acdb-499b79a83508" providerId="ADAL" clId="{E5D97E01-BAB2-4C1A-8AD5-0F3A03E8F1F2}" dt="2020-04-12T13:05:53.222" v="27" actId="47"/>
        <pc:sldMkLst>
          <pc:docMk/>
          <pc:sldMk cId="3593965474" sldId="282"/>
        </pc:sldMkLst>
      </pc:sldChg>
      <pc:sldChg chg="add">
        <pc:chgData name="Min XIE" userId="fcc84320-6c09-41e1-acdb-499b79a83508" providerId="ADAL" clId="{E5D97E01-BAB2-4C1A-8AD5-0F3A03E8F1F2}" dt="2020-04-12T13:21:03.810" v="98" actId="22"/>
        <pc:sldMkLst>
          <pc:docMk/>
          <pc:sldMk cId="611131104" sldId="283"/>
        </pc:sldMkLst>
      </pc:sldChg>
      <pc:sldChg chg="del">
        <pc:chgData name="Min XIE" userId="fcc84320-6c09-41e1-acdb-499b79a83508" providerId="ADAL" clId="{E5D97E01-BAB2-4C1A-8AD5-0F3A03E8F1F2}" dt="2020-04-12T13:05:53.222" v="27" actId="47"/>
        <pc:sldMkLst>
          <pc:docMk/>
          <pc:sldMk cId="2327442306" sldId="283"/>
        </pc:sldMkLst>
      </pc:sldChg>
      <pc:sldChg chg="add">
        <pc:chgData name="Min XIE" userId="fcc84320-6c09-41e1-acdb-499b79a83508" providerId="ADAL" clId="{E5D97E01-BAB2-4C1A-8AD5-0F3A03E8F1F2}" dt="2020-04-12T13:21:03.810" v="98" actId="22"/>
        <pc:sldMkLst>
          <pc:docMk/>
          <pc:sldMk cId="471079529" sldId="284"/>
        </pc:sldMkLst>
      </pc:sldChg>
      <pc:sldChg chg="del">
        <pc:chgData name="Min XIE" userId="fcc84320-6c09-41e1-acdb-499b79a83508" providerId="ADAL" clId="{E5D97E01-BAB2-4C1A-8AD5-0F3A03E8F1F2}" dt="2020-04-12T13:05:53.222" v="27" actId="47"/>
        <pc:sldMkLst>
          <pc:docMk/>
          <pc:sldMk cId="1176074037" sldId="284"/>
        </pc:sldMkLst>
      </pc:sldChg>
      <pc:sldChg chg="modSp add mod">
        <pc:chgData name="Min XIE" userId="fcc84320-6c09-41e1-acdb-499b79a83508" providerId="ADAL" clId="{E5D97E01-BAB2-4C1A-8AD5-0F3A03E8F1F2}" dt="2020-04-13T07:07:56.288" v="2974" actId="20577"/>
        <pc:sldMkLst>
          <pc:docMk/>
          <pc:sldMk cId="219050307" sldId="285"/>
        </pc:sldMkLst>
        <pc:spChg chg="mod">
          <ac:chgData name="Min XIE" userId="fcc84320-6c09-41e1-acdb-499b79a83508" providerId="ADAL" clId="{E5D97E01-BAB2-4C1A-8AD5-0F3A03E8F1F2}" dt="2020-04-13T07:07:56.288" v="2974" actId="20577"/>
          <ac:spMkLst>
            <pc:docMk/>
            <pc:sldMk cId="219050307" sldId="285"/>
            <ac:spMk id="3" creationId="{00000000-0000-0000-0000-000000000000}"/>
          </ac:spMkLst>
        </pc:spChg>
      </pc:sldChg>
      <pc:sldChg chg="del">
        <pc:chgData name="Min XIE" userId="fcc84320-6c09-41e1-acdb-499b79a83508" providerId="ADAL" clId="{E5D97E01-BAB2-4C1A-8AD5-0F3A03E8F1F2}" dt="2020-04-12T13:05:53.222" v="27" actId="47"/>
        <pc:sldMkLst>
          <pc:docMk/>
          <pc:sldMk cId="1975084807" sldId="286"/>
        </pc:sldMkLst>
      </pc:sldChg>
      <pc:sldChg chg="addSp delSp modSp add mod modAnim">
        <pc:chgData name="Min XIE" userId="fcc84320-6c09-41e1-acdb-499b79a83508" providerId="ADAL" clId="{E5D97E01-BAB2-4C1A-8AD5-0F3A03E8F1F2}" dt="2020-04-12T13:27:51.565" v="210"/>
        <pc:sldMkLst>
          <pc:docMk/>
          <pc:sldMk cId="2906627662" sldId="286"/>
        </pc:sldMkLst>
        <pc:spChg chg="mod">
          <ac:chgData name="Min XIE" userId="fcc84320-6c09-41e1-acdb-499b79a83508" providerId="ADAL" clId="{E5D97E01-BAB2-4C1A-8AD5-0F3A03E8F1F2}" dt="2020-04-12T13:27:10.479" v="206" actId="20577"/>
          <ac:spMkLst>
            <pc:docMk/>
            <pc:sldMk cId="2906627662" sldId="286"/>
            <ac:spMk id="11" creationId="{00000000-0000-0000-0000-000000000000}"/>
          </ac:spMkLst>
        </pc:spChg>
        <pc:spChg chg="mod">
          <ac:chgData name="Min XIE" userId="fcc84320-6c09-41e1-acdb-499b79a83508" providerId="ADAL" clId="{E5D97E01-BAB2-4C1A-8AD5-0F3A03E8F1F2}" dt="2020-04-12T13:24:05.559" v="127" actId="20577"/>
          <ac:spMkLst>
            <pc:docMk/>
            <pc:sldMk cId="2906627662" sldId="286"/>
            <ac:spMk id="40" creationId="{00000000-0000-0000-0000-000000000000}"/>
          </ac:spMkLst>
        </pc:spChg>
        <pc:spChg chg="del">
          <ac:chgData name="Min XIE" userId="fcc84320-6c09-41e1-acdb-499b79a83508" providerId="ADAL" clId="{E5D97E01-BAB2-4C1A-8AD5-0F3A03E8F1F2}" dt="2020-04-12T13:26:26.380" v="199" actId="478"/>
          <ac:spMkLst>
            <pc:docMk/>
            <pc:sldMk cId="2906627662" sldId="286"/>
            <ac:spMk id="44" creationId="{00000000-0000-0000-0000-000000000000}"/>
          </ac:spMkLst>
        </pc:spChg>
        <pc:spChg chg="del">
          <ac:chgData name="Min XIE" userId="fcc84320-6c09-41e1-acdb-499b79a83508" providerId="ADAL" clId="{E5D97E01-BAB2-4C1A-8AD5-0F3A03E8F1F2}" dt="2020-04-12T13:26:32.800" v="201" actId="478"/>
          <ac:spMkLst>
            <pc:docMk/>
            <pc:sldMk cId="2906627662" sldId="286"/>
            <ac:spMk id="45" creationId="{00000000-0000-0000-0000-000000000000}"/>
          </ac:spMkLst>
        </pc:spChg>
        <pc:spChg chg="del">
          <ac:chgData name="Min XIE" userId="fcc84320-6c09-41e1-acdb-499b79a83508" providerId="ADAL" clId="{E5D97E01-BAB2-4C1A-8AD5-0F3A03E8F1F2}" dt="2020-04-12T13:26:30.835" v="200" actId="478"/>
          <ac:spMkLst>
            <pc:docMk/>
            <pc:sldMk cId="2906627662" sldId="286"/>
            <ac:spMk id="46" creationId="{00000000-0000-0000-0000-000000000000}"/>
          </ac:spMkLst>
        </pc:spChg>
        <pc:spChg chg="del">
          <ac:chgData name="Min XIE" userId="fcc84320-6c09-41e1-acdb-499b79a83508" providerId="ADAL" clId="{E5D97E01-BAB2-4C1A-8AD5-0F3A03E8F1F2}" dt="2020-04-12T13:26:37.543" v="202" actId="478"/>
          <ac:spMkLst>
            <pc:docMk/>
            <pc:sldMk cId="2906627662" sldId="286"/>
            <ac:spMk id="47" creationId="{00000000-0000-0000-0000-000000000000}"/>
          </ac:spMkLst>
        </pc:spChg>
        <pc:spChg chg="mod">
          <ac:chgData name="Min XIE" userId="fcc84320-6c09-41e1-acdb-499b79a83508" providerId="ADAL" clId="{E5D97E01-BAB2-4C1A-8AD5-0F3A03E8F1F2}" dt="2020-04-12T13:24:24.832" v="131" actId="20577"/>
          <ac:spMkLst>
            <pc:docMk/>
            <pc:sldMk cId="2906627662" sldId="286"/>
            <ac:spMk id="48" creationId="{00000000-0000-0000-0000-000000000000}"/>
          </ac:spMkLst>
        </pc:spChg>
        <pc:spChg chg="mod">
          <ac:chgData name="Min XIE" userId="fcc84320-6c09-41e1-acdb-499b79a83508" providerId="ADAL" clId="{E5D97E01-BAB2-4C1A-8AD5-0F3A03E8F1F2}" dt="2020-04-12T13:25:26.913" v="169" actId="14100"/>
          <ac:spMkLst>
            <pc:docMk/>
            <pc:sldMk cId="2906627662" sldId="286"/>
            <ac:spMk id="49" creationId="{00000000-0000-0000-0000-000000000000}"/>
          </ac:spMkLst>
        </pc:spChg>
        <pc:spChg chg="add">
          <ac:chgData name="Min XIE" userId="fcc84320-6c09-41e1-acdb-499b79a83508" providerId="ADAL" clId="{E5D97E01-BAB2-4C1A-8AD5-0F3A03E8F1F2}" dt="2020-04-12T13:26:58.843" v="203"/>
          <ac:spMkLst>
            <pc:docMk/>
            <pc:sldMk cId="2906627662" sldId="286"/>
            <ac:spMk id="50" creationId="{D15777B9-C8F3-476E-B2CE-42E83DF6E2D3}"/>
          </ac:spMkLst>
        </pc:spChg>
        <pc:spChg chg="mod">
          <ac:chgData name="Min XIE" userId="fcc84320-6c09-41e1-acdb-499b79a83508" providerId="ADAL" clId="{E5D97E01-BAB2-4C1A-8AD5-0F3A03E8F1F2}" dt="2020-04-12T13:25:34.735" v="170" actId="1076"/>
          <ac:spMkLst>
            <pc:docMk/>
            <pc:sldMk cId="2906627662" sldId="286"/>
            <ac:spMk id="51" creationId="{00000000-0000-0000-0000-000000000000}"/>
          </ac:spMkLst>
        </pc:spChg>
        <pc:spChg chg="mod">
          <ac:chgData name="Min XIE" userId="fcc84320-6c09-41e1-acdb-499b79a83508" providerId="ADAL" clId="{E5D97E01-BAB2-4C1A-8AD5-0F3A03E8F1F2}" dt="2020-04-12T13:27:24.699" v="209" actId="166"/>
          <ac:spMkLst>
            <pc:docMk/>
            <pc:sldMk cId="2906627662" sldId="286"/>
            <ac:spMk id="52" creationId="{00000000-0000-0000-0000-000000000000}"/>
          </ac:spMkLst>
        </pc:spChg>
        <pc:spChg chg="add">
          <ac:chgData name="Min XIE" userId="fcc84320-6c09-41e1-acdb-499b79a83508" providerId="ADAL" clId="{E5D97E01-BAB2-4C1A-8AD5-0F3A03E8F1F2}" dt="2020-04-12T13:26:58.843" v="203"/>
          <ac:spMkLst>
            <pc:docMk/>
            <pc:sldMk cId="2906627662" sldId="286"/>
            <ac:spMk id="53" creationId="{95778363-C5AD-4CBE-B2A8-15E408FF2E94}"/>
          </ac:spMkLst>
        </pc:spChg>
        <pc:spChg chg="add">
          <ac:chgData name="Min XIE" userId="fcc84320-6c09-41e1-acdb-499b79a83508" providerId="ADAL" clId="{E5D97E01-BAB2-4C1A-8AD5-0F3A03E8F1F2}" dt="2020-04-12T13:26:58.843" v="203"/>
          <ac:spMkLst>
            <pc:docMk/>
            <pc:sldMk cId="2906627662" sldId="286"/>
            <ac:spMk id="54" creationId="{73DEDC04-AADD-4F34-8623-5F8D6C450BA0}"/>
          </ac:spMkLst>
        </pc:spChg>
        <pc:spChg chg="add">
          <ac:chgData name="Min XIE" userId="fcc84320-6c09-41e1-acdb-499b79a83508" providerId="ADAL" clId="{E5D97E01-BAB2-4C1A-8AD5-0F3A03E8F1F2}" dt="2020-04-12T13:26:58.843" v="203"/>
          <ac:spMkLst>
            <pc:docMk/>
            <pc:sldMk cId="2906627662" sldId="286"/>
            <ac:spMk id="55" creationId="{BF0FE9F7-A37A-4FB9-BC58-7EA838555F30}"/>
          </ac:spMkLst>
        </pc:spChg>
      </pc:sldChg>
      <pc:sldChg chg="del">
        <pc:chgData name="Min XIE" userId="fcc84320-6c09-41e1-acdb-499b79a83508" providerId="ADAL" clId="{E5D97E01-BAB2-4C1A-8AD5-0F3A03E8F1F2}" dt="2020-04-12T13:05:53.222" v="27" actId="47"/>
        <pc:sldMkLst>
          <pc:docMk/>
          <pc:sldMk cId="362235694" sldId="287"/>
        </pc:sldMkLst>
      </pc:sldChg>
      <pc:sldChg chg="add del">
        <pc:chgData name="Min XIE" userId="fcc84320-6c09-41e1-acdb-499b79a83508" providerId="ADAL" clId="{E5D97E01-BAB2-4C1A-8AD5-0F3A03E8F1F2}" dt="2020-04-12T13:31:32.968" v="231" actId="47"/>
        <pc:sldMkLst>
          <pc:docMk/>
          <pc:sldMk cId="1405326705" sldId="287"/>
        </pc:sldMkLst>
      </pc:sldChg>
      <pc:sldChg chg="addSp delSp modSp add mod delAnim modAnim">
        <pc:chgData name="Min XIE" userId="fcc84320-6c09-41e1-acdb-499b79a83508" providerId="ADAL" clId="{E5D97E01-BAB2-4C1A-8AD5-0F3A03E8F1F2}" dt="2020-04-13T07:24:21.328" v="3041"/>
        <pc:sldMkLst>
          <pc:docMk/>
          <pc:sldMk cId="1020502563" sldId="288"/>
        </pc:sldMkLst>
        <pc:spChg chg="del">
          <ac:chgData name="Min XIE" userId="fcc84320-6c09-41e1-acdb-499b79a83508" providerId="ADAL" clId="{E5D97E01-BAB2-4C1A-8AD5-0F3A03E8F1F2}" dt="2020-04-12T13:31:42.878" v="232" actId="478"/>
          <ac:spMkLst>
            <pc:docMk/>
            <pc:sldMk cId="1020502563" sldId="288"/>
            <ac:spMk id="18" creationId="{00000000-0000-0000-0000-000000000000}"/>
          </ac:spMkLst>
        </pc:spChg>
        <pc:spChg chg="add mod">
          <ac:chgData name="Min XIE" userId="fcc84320-6c09-41e1-acdb-499b79a83508" providerId="ADAL" clId="{E5D97E01-BAB2-4C1A-8AD5-0F3A03E8F1F2}" dt="2020-04-12T13:42:27.152" v="430" actId="14100"/>
          <ac:spMkLst>
            <pc:docMk/>
            <pc:sldMk cId="1020502563" sldId="288"/>
            <ac:spMk id="19" creationId="{A7F14B5D-9B7E-4C8B-A2DA-FE9A16969028}"/>
          </ac:spMkLst>
        </pc:spChg>
        <pc:spChg chg="add mod">
          <ac:chgData name="Min XIE" userId="fcc84320-6c09-41e1-acdb-499b79a83508" providerId="ADAL" clId="{E5D97E01-BAB2-4C1A-8AD5-0F3A03E8F1F2}" dt="2020-04-13T07:12:52.361" v="3006"/>
          <ac:spMkLst>
            <pc:docMk/>
            <pc:sldMk cId="1020502563" sldId="288"/>
            <ac:spMk id="20" creationId="{864D54E6-C30D-4826-8A5E-96CF0FA7FCE2}"/>
          </ac:spMkLst>
        </pc:spChg>
        <pc:spChg chg="add mod">
          <ac:chgData name="Min XIE" userId="fcc84320-6c09-41e1-acdb-499b79a83508" providerId="ADAL" clId="{E5D97E01-BAB2-4C1A-8AD5-0F3A03E8F1F2}" dt="2020-04-13T06:45:35.083" v="2814" actId="1076"/>
          <ac:spMkLst>
            <pc:docMk/>
            <pc:sldMk cId="1020502563" sldId="288"/>
            <ac:spMk id="21" creationId="{115D5253-CC46-47CF-95A7-109743AF2AD2}"/>
          </ac:spMkLst>
        </pc:spChg>
        <pc:spChg chg="del">
          <ac:chgData name="Min XIE" userId="fcc84320-6c09-41e1-acdb-499b79a83508" providerId="ADAL" clId="{E5D97E01-BAB2-4C1A-8AD5-0F3A03E8F1F2}" dt="2020-04-12T13:31:56.397" v="239" actId="478"/>
          <ac:spMkLst>
            <pc:docMk/>
            <pc:sldMk cId="1020502563" sldId="288"/>
            <ac:spMk id="50" creationId="{00000000-0000-0000-0000-000000000000}"/>
          </ac:spMkLst>
        </pc:spChg>
        <pc:spChg chg="del">
          <ac:chgData name="Min XIE" userId="fcc84320-6c09-41e1-acdb-499b79a83508" providerId="ADAL" clId="{E5D97E01-BAB2-4C1A-8AD5-0F3A03E8F1F2}" dt="2020-04-12T13:31:42.878" v="232" actId="478"/>
          <ac:spMkLst>
            <pc:docMk/>
            <pc:sldMk cId="1020502563" sldId="288"/>
            <ac:spMk id="53" creationId="{00000000-0000-0000-0000-000000000000}"/>
          </ac:spMkLst>
        </pc:spChg>
        <pc:spChg chg="del">
          <ac:chgData name="Min XIE" userId="fcc84320-6c09-41e1-acdb-499b79a83508" providerId="ADAL" clId="{E5D97E01-BAB2-4C1A-8AD5-0F3A03E8F1F2}" dt="2020-04-12T13:31:42.878" v="232" actId="478"/>
          <ac:spMkLst>
            <pc:docMk/>
            <pc:sldMk cId="1020502563" sldId="288"/>
            <ac:spMk id="54" creationId="{00000000-0000-0000-0000-000000000000}"/>
          </ac:spMkLst>
        </pc:spChg>
        <pc:spChg chg="mod">
          <ac:chgData name="Min XIE" userId="fcc84320-6c09-41e1-acdb-499b79a83508" providerId="ADAL" clId="{E5D97E01-BAB2-4C1A-8AD5-0F3A03E8F1F2}" dt="2020-04-12T13:42:16.345" v="426" actId="1076"/>
          <ac:spMkLst>
            <pc:docMk/>
            <pc:sldMk cId="1020502563" sldId="288"/>
            <ac:spMk id="55" creationId="{00000000-0000-0000-0000-000000000000}"/>
          </ac:spMkLst>
        </pc:spChg>
        <pc:spChg chg="del">
          <ac:chgData name="Min XIE" userId="fcc84320-6c09-41e1-acdb-499b79a83508" providerId="ADAL" clId="{E5D97E01-BAB2-4C1A-8AD5-0F3A03E8F1F2}" dt="2020-04-12T13:31:56.397" v="239" actId="478"/>
          <ac:spMkLst>
            <pc:docMk/>
            <pc:sldMk cId="1020502563" sldId="288"/>
            <ac:spMk id="56" creationId="{00000000-0000-0000-0000-000000000000}"/>
          </ac:spMkLst>
        </pc:spChg>
        <pc:spChg chg="del">
          <ac:chgData name="Min XIE" userId="fcc84320-6c09-41e1-acdb-499b79a83508" providerId="ADAL" clId="{E5D97E01-BAB2-4C1A-8AD5-0F3A03E8F1F2}" dt="2020-04-12T13:31:46.015" v="233" actId="478"/>
          <ac:spMkLst>
            <pc:docMk/>
            <pc:sldMk cId="1020502563" sldId="288"/>
            <ac:spMk id="57" creationId="{00000000-0000-0000-0000-000000000000}"/>
          </ac:spMkLst>
        </pc:spChg>
        <pc:spChg chg="del">
          <ac:chgData name="Min XIE" userId="fcc84320-6c09-41e1-acdb-499b79a83508" providerId="ADAL" clId="{E5D97E01-BAB2-4C1A-8AD5-0F3A03E8F1F2}" dt="2020-04-12T13:31:51.230" v="236" actId="478"/>
          <ac:spMkLst>
            <pc:docMk/>
            <pc:sldMk cId="1020502563" sldId="288"/>
            <ac:spMk id="58" creationId="{00000000-0000-0000-0000-000000000000}"/>
          </ac:spMkLst>
        </pc:spChg>
        <pc:spChg chg="del">
          <ac:chgData name="Min XIE" userId="fcc84320-6c09-41e1-acdb-499b79a83508" providerId="ADAL" clId="{E5D97E01-BAB2-4C1A-8AD5-0F3A03E8F1F2}" dt="2020-04-12T13:31:49.835" v="235" actId="478"/>
          <ac:spMkLst>
            <pc:docMk/>
            <pc:sldMk cId="1020502563" sldId="288"/>
            <ac:spMk id="59" creationId="{00000000-0000-0000-0000-000000000000}"/>
          </ac:spMkLst>
        </pc:spChg>
        <pc:spChg chg="del">
          <ac:chgData name="Min XIE" userId="fcc84320-6c09-41e1-acdb-499b79a83508" providerId="ADAL" clId="{E5D97E01-BAB2-4C1A-8AD5-0F3A03E8F1F2}" dt="2020-04-12T13:35:46.219" v="258" actId="478"/>
          <ac:spMkLst>
            <pc:docMk/>
            <pc:sldMk cId="1020502563" sldId="288"/>
            <ac:spMk id="60" creationId="{00000000-0000-0000-0000-000000000000}"/>
          </ac:spMkLst>
        </pc:spChg>
        <pc:spChg chg="del">
          <ac:chgData name="Min XIE" userId="fcc84320-6c09-41e1-acdb-499b79a83508" providerId="ADAL" clId="{E5D97E01-BAB2-4C1A-8AD5-0F3A03E8F1F2}" dt="2020-04-12T13:31:47.476" v="234" actId="478"/>
          <ac:spMkLst>
            <pc:docMk/>
            <pc:sldMk cId="1020502563" sldId="288"/>
            <ac:spMk id="61" creationId="{00000000-0000-0000-0000-000000000000}"/>
          </ac:spMkLst>
        </pc:spChg>
        <pc:spChg chg="del mod">
          <ac:chgData name="Min XIE" userId="fcc84320-6c09-41e1-acdb-499b79a83508" providerId="ADAL" clId="{E5D97E01-BAB2-4C1A-8AD5-0F3A03E8F1F2}" dt="2020-04-12T13:31:53.040" v="238" actId="478"/>
          <ac:spMkLst>
            <pc:docMk/>
            <pc:sldMk cId="1020502563" sldId="288"/>
            <ac:spMk id="62" creationId="{00000000-0000-0000-0000-000000000000}"/>
          </ac:spMkLst>
        </pc:spChg>
        <pc:spChg chg="del">
          <ac:chgData name="Min XIE" userId="fcc84320-6c09-41e1-acdb-499b79a83508" providerId="ADAL" clId="{E5D97E01-BAB2-4C1A-8AD5-0F3A03E8F1F2}" dt="2020-04-12T13:31:42.878" v="232" actId="478"/>
          <ac:spMkLst>
            <pc:docMk/>
            <pc:sldMk cId="1020502563" sldId="288"/>
            <ac:spMk id="63" creationId="{00000000-0000-0000-0000-000000000000}"/>
          </ac:spMkLst>
        </pc:spChg>
      </pc:sldChg>
      <pc:sldChg chg="del">
        <pc:chgData name="Min XIE" userId="fcc84320-6c09-41e1-acdb-499b79a83508" providerId="ADAL" clId="{E5D97E01-BAB2-4C1A-8AD5-0F3A03E8F1F2}" dt="2020-04-12T13:05:53.222" v="27" actId="47"/>
        <pc:sldMkLst>
          <pc:docMk/>
          <pc:sldMk cId="3071002723" sldId="288"/>
        </pc:sldMkLst>
      </pc:sldChg>
      <pc:sldChg chg="del">
        <pc:chgData name="Min XIE" userId="fcc84320-6c09-41e1-acdb-499b79a83508" providerId="ADAL" clId="{E5D97E01-BAB2-4C1A-8AD5-0F3A03E8F1F2}" dt="2020-04-12T13:05:53.222" v="27" actId="47"/>
        <pc:sldMkLst>
          <pc:docMk/>
          <pc:sldMk cId="965332615" sldId="289"/>
        </pc:sldMkLst>
      </pc:sldChg>
      <pc:sldChg chg="addSp delSp modSp new mod modAnim">
        <pc:chgData name="Min XIE" userId="fcc84320-6c09-41e1-acdb-499b79a83508" providerId="ADAL" clId="{E5D97E01-BAB2-4C1A-8AD5-0F3A03E8F1F2}" dt="2020-04-13T07:24:54.281" v="3044"/>
        <pc:sldMkLst>
          <pc:docMk/>
          <pc:sldMk cId="4011177533" sldId="289"/>
        </pc:sldMkLst>
        <pc:spChg chg="mod">
          <ac:chgData name="Min XIE" userId="fcc84320-6c09-41e1-acdb-499b79a83508" providerId="ADAL" clId="{E5D97E01-BAB2-4C1A-8AD5-0F3A03E8F1F2}" dt="2020-04-12T17:02:09.411" v="793" actId="1076"/>
          <ac:spMkLst>
            <pc:docMk/>
            <pc:sldMk cId="4011177533" sldId="289"/>
            <ac:spMk id="2" creationId="{A5405C81-FA06-49BF-AF93-598367EB734C}"/>
          </ac:spMkLst>
        </pc:spChg>
        <pc:spChg chg="del mod">
          <ac:chgData name="Min XIE" userId="fcc84320-6c09-41e1-acdb-499b79a83508" providerId="ADAL" clId="{E5D97E01-BAB2-4C1A-8AD5-0F3A03E8F1F2}" dt="2020-04-12T16:46:56.745" v="562" actId="478"/>
          <ac:spMkLst>
            <pc:docMk/>
            <pc:sldMk cId="4011177533" sldId="289"/>
            <ac:spMk id="3" creationId="{4CDD1025-BEE2-4DA2-8451-2F68658A6BA9}"/>
          </ac:spMkLst>
        </pc:spChg>
        <pc:spChg chg="mod">
          <ac:chgData name="Min XIE" userId="fcc84320-6c09-41e1-acdb-499b79a83508" providerId="ADAL" clId="{E5D97E01-BAB2-4C1A-8AD5-0F3A03E8F1F2}" dt="2020-04-12T16:49:28.796" v="612" actId="1076"/>
          <ac:spMkLst>
            <pc:docMk/>
            <pc:sldMk cId="4011177533" sldId="289"/>
            <ac:spMk id="4" creationId="{266A092A-FB02-49F8-A687-8AC72EC3A5CB}"/>
          </ac:spMkLst>
        </pc:spChg>
        <pc:spChg chg="add mod">
          <ac:chgData name="Min XIE" userId="fcc84320-6c09-41e1-acdb-499b79a83508" providerId="ADAL" clId="{E5D97E01-BAB2-4C1A-8AD5-0F3A03E8F1F2}" dt="2020-04-12T16:51:53.374" v="671" actId="1076"/>
          <ac:spMkLst>
            <pc:docMk/>
            <pc:sldMk cId="4011177533" sldId="289"/>
            <ac:spMk id="6" creationId="{F38A703F-9A89-4355-9F57-61DFE1736D66}"/>
          </ac:spMkLst>
        </pc:spChg>
        <pc:spChg chg="mod topLvl">
          <ac:chgData name="Min XIE" userId="fcc84320-6c09-41e1-acdb-499b79a83508" providerId="ADAL" clId="{E5D97E01-BAB2-4C1A-8AD5-0F3A03E8F1F2}" dt="2020-04-13T07:24:45.304" v="3042" actId="164"/>
          <ac:spMkLst>
            <pc:docMk/>
            <pc:sldMk cId="4011177533" sldId="289"/>
            <ac:spMk id="10" creationId="{61FAB78B-1B82-42F0-A642-740414293968}"/>
          </ac:spMkLst>
        </pc:spChg>
        <pc:spChg chg="mod topLvl">
          <ac:chgData name="Min XIE" userId="fcc84320-6c09-41e1-acdb-499b79a83508" providerId="ADAL" clId="{E5D97E01-BAB2-4C1A-8AD5-0F3A03E8F1F2}" dt="2020-04-13T07:24:45.304" v="3042" actId="164"/>
          <ac:spMkLst>
            <pc:docMk/>
            <pc:sldMk cId="4011177533" sldId="289"/>
            <ac:spMk id="11" creationId="{9A45753F-8908-4A43-B1BD-9AF8BB5E316E}"/>
          </ac:spMkLst>
        </pc:spChg>
        <pc:spChg chg="mod topLvl">
          <ac:chgData name="Min XIE" userId="fcc84320-6c09-41e1-acdb-499b79a83508" providerId="ADAL" clId="{E5D97E01-BAB2-4C1A-8AD5-0F3A03E8F1F2}" dt="2020-04-13T07:24:45.304" v="3042" actId="164"/>
          <ac:spMkLst>
            <pc:docMk/>
            <pc:sldMk cId="4011177533" sldId="289"/>
            <ac:spMk id="12" creationId="{69FBC9D8-C5BA-4055-961D-72D7E2DDF959}"/>
          </ac:spMkLst>
        </pc:spChg>
        <pc:spChg chg="mod topLvl">
          <ac:chgData name="Min XIE" userId="fcc84320-6c09-41e1-acdb-499b79a83508" providerId="ADAL" clId="{E5D97E01-BAB2-4C1A-8AD5-0F3A03E8F1F2}" dt="2020-04-13T07:24:45.304" v="3042" actId="164"/>
          <ac:spMkLst>
            <pc:docMk/>
            <pc:sldMk cId="4011177533" sldId="289"/>
            <ac:spMk id="13" creationId="{6FFD0C90-7B98-43A6-B864-2D037FA3F08E}"/>
          </ac:spMkLst>
        </pc:spChg>
        <pc:spChg chg="mod topLvl">
          <ac:chgData name="Min XIE" userId="fcc84320-6c09-41e1-acdb-499b79a83508" providerId="ADAL" clId="{E5D97E01-BAB2-4C1A-8AD5-0F3A03E8F1F2}" dt="2020-04-13T07:24:45.304" v="3042" actId="164"/>
          <ac:spMkLst>
            <pc:docMk/>
            <pc:sldMk cId="4011177533" sldId="289"/>
            <ac:spMk id="14" creationId="{1F28180A-64D7-44B4-A9CD-42496CBB46E1}"/>
          </ac:spMkLst>
        </pc:spChg>
        <pc:spChg chg="mod topLvl">
          <ac:chgData name="Min XIE" userId="fcc84320-6c09-41e1-acdb-499b79a83508" providerId="ADAL" clId="{E5D97E01-BAB2-4C1A-8AD5-0F3A03E8F1F2}" dt="2020-04-13T07:24:45.304" v="3042" actId="164"/>
          <ac:spMkLst>
            <pc:docMk/>
            <pc:sldMk cId="4011177533" sldId="289"/>
            <ac:spMk id="15" creationId="{17E1FC80-A4CB-4F56-A5D3-CE50BF86432F}"/>
          </ac:spMkLst>
        </pc:spChg>
        <pc:spChg chg="mod topLvl">
          <ac:chgData name="Min XIE" userId="fcc84320-6c09-41e1-acdb-499b79a83508" providerId="ADAL" clId="{E5D97E01-BAB2-4C1A-8AD5-0F3A03E8F1F2}" dt="2020-04-13T07:24:45.304" v="3042" actId="164"/>
          <ac:spMkLst>
            <pc:docMk/>
            <pc:sldMk cId="4011177533" sldId="289"/>
            <ac:spMk id="16" creationId="{EE60DCFD-88A6-4DFB-B8C8-2FA886B55893}"/>
          </ac:spMkLst>
        </pc:spChg>
        <pc:spChg chg="mod topLvl">
          <ac:chgData name="Min XIE" userId="fcc84320-6c09-41e1-acdb-499b79a83508" providerId="ADAL" clId="{E5D97E01-BAB2-4C1A-8AD5-0F3A03E8F1F2}" dt="2020-04-13T07:24:45.304" v="3042" actId="164"/>
          <ac:spMkLst>
            <pc:docMk/>
            <pc:sldMk cId="4011177533" sldId="289"/>
            <ac:spMk id="17" creationId="{5D1DE393-6700-4ABD-81DD-194F9CF3CFAC}"/>
          </ac:spMkLst>
        </pc:spChg>
        <pc:spChg chg="mod topLvl">
          <ac:chgData name="Min XIE" userId="fcc84320-6c09-41e1-acdb-499b79a83508" providerId="ADAL" clId="{E5D97E01-BAB2-4C1A-8AD5-0F3A03E8F1F2}" dt="2020-04-13T07:24:45.304" v="3042" actId="164"/>
          <ac:spMkLst>
            <pc:docMk/>
            <pc:sldMk cId="4011177533" sldId="289"/>
            <ac:spMk id="18" creationId="{9D1DCBA4-F101-43B6-B018-5CAAE1CEA6F0}"/>
          </ac:spMkLst>
        </pc:spChg>
        <pc:spChg chg="mod topLvl">
          <ac:chgData name="Min XIE" userId="fcc84320-6c09-41e1-acdb-499b79a83508" providerId="ADAL" clId="{E5D97E01-BAB2-4C1A-8AD5-0F3A03E8F1F2}" dt="2020-04-13T07:24:45.304" v="3042" actId="164"/>
          <ac:spMkLst>
            <pc:docMk/>
            <pc:sldMk cId="4011177533" sldId="289"/>
            <ac:spMk id="19" creationId="{D0FDE30B-E00D-4DD7-8AB4-731B7683D9C9}"/>
          </ac:spMkLst>
        </pc:spChg>
        <pc:spChg chg="mod topLvl">
          <ac:chgData name="Min XIE" userId="fcc84320-6c09-41e1-acdb-499b79a83508" providerId="ADAL" clId="{E5D97E01-BAB2-4C1A-8AD5-0F3A03E8F1F2}" dt="2020-04-13T07:24:45.304" v="3042" actId="164"/>
          <ac:spMkLst>
            <pc:docMk/>
            <pc:sldMk cId="4011177533" sldId="289"/>
            <ac:spMk id="20" creationId="{7A669132-4F1D-409A-BA3B-4565F8FE5128}"/>
          </ac:spMkLst>
        </pc:spChg>
        <pc:spChg chg="mod topLvl">
          <ac:chgData name="Min XIE" userId="fcc84320-6c09-41e1-acdb-499b79a83508" providerId="ADAL" clId="{E5D97E01-BAB2-4C1A-8AD5-0F3A03E8F1F2}" dt="2020-04-13T07:24:45.304" v="3042" actId="164"/>
          <ac:spMkLst>
            <pc:docMk/>
            <pc:sldMk cId="4011177533" sldId="289"/>
            <ac:spMk id="21" creationId="{602F1175-5E8E-4BFB-87FE-79E9E3ACD6B5}"/>
          </ac:spMkLst>
        </pc:spChg>
        <pc:spChg chg="mod topLvl">
          <ac:chgData name="Min XIE" userId="fcc84320-6c09-41e1-acdb-499b79a83508" providerId="ADAL" clId="{E5D97E01-BAB2-4C1A-8AD5-0F3A03E8F1F2}" dt="2020-04-13T07:24:45.304" v="3042" actId="164"/>
          <ac:spMkLst>
            <pc:docMk/>
            <pc:sldMk cId="4011177533" sldId="289"/>
            <ac:spMk id="22" creationId="{F0DA9C11-85EA-4E70-A314-4DDE11BEAEC1}"/>
          </ac:spMkLst>
        </pc:spChg>
        <pc:spChg chg="mod topLvl">
          <ac:chgData name="Min XIE" userId="fcc84320-6c09-41e1-acdb-499b79a83508" providerId="ADAL" clId="{E5D97E01-BAB2-4C1A-8AD5-0F3A03E8F1F2}" dt="2020-04-13T07:24:45.304" v="3042" actId="164"/>
          <ac:spMkLst>
            <pc:docMk/>
            <pc:sldMk cId="4011177533" sldId="289"/>
            <ac:spMk id="23" creationId="{F46CA1D1-70A2-478D-AD87-192649370F91}"/>
          </ac:spMkLst>
        </pc:spChg>
        <pc:spChg chg="add del mod topLvl">
          <ac:chgData name="Min XIE" userId="fcc84320-6c09-41e1-acdb-499b79a83508" providerId="ADAL" clId="{E5D97E01-BAB2-4C1A-8AD5-0F3A03E8F1F2}" dt="2020-04-13T07:24:45.304" v="3042" actId="164"/>
          <ac:spMkLst>
            <pc:docMk/>
            <pc:sldMk cId="4011177533" sldId="289"/>
            <ac:spMk id="24" creationId="{BC5949AB-46A6-4A6C-A82F-B3AD21A6B1AA}"/>
          </ac:spMkLst>
        </pc:spChg>
        <pc:spChg chg="add mod">
          <ac:chgData name="Min XIE" userId="fcc84320-6c09-41e1-acdb-499b79a83508" providerId="ADAL" clId="{E5D97E01-BAB2-4C1A-8AD5-0F3A03E8F1F2}" dt="2020-04-13T07:24:45.304" v="3042" actId="164"/>
          <ac:spMkLst>
            <pc:docMk/>
            <pc:sldMk cId="4011177533" sldId="289"/>
            <ac:spMk id="25" creationId="{2DA697E1-9D79-4BE7-AC22-93AEAF651FC6}"/>
          </ac:spMkLst>
        </pc:spChg>
        <pc:spChg chg="add mod">
          <ac:chgData name="Min XIE" userId="fcc84320-6c09-41e1-acdb-499b79a83508" providerId="ADAL" clId="{E5D97E01-BAB2-4C1A-8AD5-0F3A03E8F1F2}" dt="2020-04-12T16:59:18.034" v="768" actId="1076"/>
          <ac:spMkLst>
            <pc:docMk/>
            <pc:sldMk cId="4011177533" sldId="289"/>
            <ac:spMk id="80" creationId="{6819A6F6-B9C4-46A6-B8F3-41FB2F224F72}"/>
          </ac:spMkLst>
        </pc:spChg>
        <pc:spChg chg="add del">
          <ac:chgData name="Min XIE" userId="fcc84320-6c09-41e1-acdb-499b79a83508" providerId="ADAL" clId="{E5D97E01-BAB2-4C1A-8AD5-0F3A03E8F1F2}" dt="2020-04-12T17:01:41.934" v="782"/>
          <ac:spMkLst>
            <pc:docMk/>
            <pc:sldMk cId="4011177533" sldId="289"/>
            <ac:spMk id="81" creationId="{66AF2F04-76BB-4828-A0BE-D180BFDB1FAA}"/>
          </ac:spMkLst>
        </pc:spChg>
        <pc:grpChg chg="add del mod">
          <ac:chgData name="Min XIE" userId="fcc84320-6c09-41e1-acdb-499b79a83508" providerId="ADAL" clId="{E5D97E01-BAB2-4C1A-8AD5-0F3A03E8F1F2}" dt="2020-04-12T16:49:36.706" v="613" actId="165"/>
          <ac:grpSpMkLst>
            <pc:docMk/>
            <pc:sldMk cId="4011177533" sldId="289"/>
            <ac:grpSpMk id="7" creationId="{74C5126D-00BA-4D0C-86B1-580F4AE2D49B}"/>
          </ac:grpSpMkLst>
        </pc:grpChg>
        <pc:grpChg chg="add mod">
          <ac:chgData name="Min XIE" userId="fcc84320-6c09-41e1-acdb-499b79a83508" providerId="ADAL" clId="{E5D97E01-BAB2-4C1A-8AD5-0F3A03E8F1F2}" dt="2020-04-13T07:24:45.304" v="3042" actId="164"/>
          <ac:grpSpMkLst>
            <pc:docMk/>
            <pc:sldMk cId="4011177533" sldId="289"/>
            <ac:grpSpMk id="79" creationId="{518D209F-718A-485A-91A6-E0CF149E2446}"/>
          </ac:grpSpMkLst>
        </pc:grpChg>
        <pc:grpChg chg="add mod">
          <ac:chgData name="Min XIE" userId="fcc84320-6c09-41e1-acdb-499b79a83508" providerId="ADAL" clId="{E5D97E01-BAB2-4C1A-8AD5-0F3A03E8F1F2}" dt="2020-04-13T07:24:45.304" v="3042" actId="164"/>
          <ac:grpSpMkLst>
            <pc:docMk/>
            <pc:sldMk cId="4011177533" sldId="289"/>
            <ac:grpSpMk id="82" creationId="{C40D67FB-2ADF-4B64-AD3F-C7CCFB071F7B}"/>
          </ac:grpSpMkLst>
        </pc:grpChg>
        <pc:graphicFrameChg chg="add mod">
          <ac:chgData name="Min XIE" userId="fcc84320-6c09-41e1-acdb-499b79a83508" providerId="ADAL" clId="{E5D97E01-BAB2-4C1A-8AD5-0F3A03E8F1F2}" dt="2020-04-12T16:51:53.374" v="671" actId="1076"/>
          <ac:graphicFrameMkLst>
            <pc:docMk/>
            <pc:sldMk cId="4011177533" sldId="289"/>
            <ac:graphicFrameMk id="5" creationId="{B75D6931-260F-457C-894D-C7352CC9D2BB}"/>
          </ac:graphicFrameMkLst>
        </pc:graphicFrameChg>
        <pc:cxnChg chg="mod topLvl">
          <ac:chgData name="Min XIE" userId="fcc84320-6c09-41e1-acdb-499b79a83508" providerId="ADAL" clId="{E5D97E01-BAB2-4C1A-8AD5-0F3A03E8F1F2}" dt="2020-04-13T07:24:45.304" v="3042" actId="164"/>
          <ac:cxnSpMkLst>
            <pc:docMk/>
            <pc:sldMk cId="4011177533" sldId="289"/>
            <ac:cxnSpMk id="8" creationId="{08967C86-E291-4675-BB49-D13CFBAD12A3}"/>
          </ac:cxnSpMkLst>
        </pc:cxnChg>
        <pc:cxnChg chg="mod topLvl">
          <ac:chgData name="Min XIE" userId="fcc84320-6c09-41e1-acdb-499b79a83508" providerId="ADAL" clId="{E5D97E01-BAB2-4C1A-8AD5-0F3A03E8F1F2}" dt="2020-04-13T07:24:45.304" v="3042" actId="164"/>
          <ac:cxnSpMkLst>
            <pc:docMk/>
            <pc:sldMk cId="4011177533" sldId="289"/>
            <ac:cxnSpMk id="9" creationId="{7EFCDEA6-0732-42B2-B6C8-6DC413AE082A}"/>
          </ac:cxnSpMkLst>
        </pc:cxnChg>
        <pc:cxnChg chg="add mod">
          <ac:chgData name="Min XIE" userId="fcc84320-6c09-41e1-acdb-499b79a83508" providerId="ADAL" clId="{E5D97E01-BAB2-4C1A-8AD5-0F3A03E8F1F2}" dt="2020-04-13T07:24:45.304" v="3042" actId="164"/>
          <ac:cxnSpMkLst>
            <pc:docMk/>
            <pc:sldMk cId="4011177533" sldId="289"/>
            <ac:cxnSpMk id="28" creationId="{2872B456-EDAA-4FCF-9DD2-DB2DF27B6B7A}"/>
          </ac:cxnSpMkLst>
        </pc:cxnChg>
        <pc:cxnChg chg="add mod">
          <ac:chgData name="Min XIE" userId="fcc84320-6c09-41e1-acdb-499b79a83508" providerId="ADAL" clId="{E5D97E01-BAB2-4C1A-8AD5-0F3A03E8F1F2}" dt="2020-04-13T07:24:45.304" v="3042" actId="164"/>
          <ac:cxnSpMkLst>
            <pc:docMk/>
            <pc:sldMk cId="4011177533" sldId="289"/>
            <ac:cxnSpMk id="30" creationId="{75890229-D420-4A8A-9970-0ECAAFAD96A6}"/>
          </ac:cxnSpMkLst>
        </pc:cxnChg>
        <pc:cxnChg chg="add mod">
          <ac:chgData name="Min XIE" userId="fcc84320-6c09-41e1-acdb-499b79a83508" providerId="ADAL" clId="{E5D97E01-BAB2-4C1A-8AD5-0F3A03E8F1F2}" dt="2020-04-13T07:24:45.304" v="3042" actId="164"/>
          <ac:cxnSpMkLst>
            <pc:docMk/>
            <pc:sldMk cId="4011177533" sldId="289"/>
            <ac:cxnSpMk id="32" creationId="{F0CB96E2-16EF-4B10-9F85-F9B859D787C6}"/>
          </ac:cxnSpMkLst>
        </pc:cxnChg>
        <pc:cxnChg chg="add mod">
          <ac:chgData name="Min XIE" userId="fcc84320-6c09-41e1-acdb-499b79a83508" providerId="ADAL" clId="{E5D97E01-BAB2-4C1A-8AD5-0F3A03E8F1F2}" dt="2020-04-13T07:24:45.304" v="3042" actId="164"/>
          <ac:cxnSpMkLst>
            <pc:docMk/>
            <pc:sldMk cId="4011177533" sldId="289"/>
            <ac:cxnSpMk id="34" creationId="{CCE9078D-883F-4504-B54E-9D7888388073}"/>
          </ac:cxnSpMkLst>
        </pc:cxnChg>
        <pc:cxnChg chg="add mod">
          <ac:chgData name="Min XIE" userId="fcc84320-6c09-41e1-acdb-499b79a83508" providerId="ADAL" clId="{E5D97E01-BAB2-4C1A-8AD5-0F3A03E8F1F2}" dt="2020-04-13T07:24:45.304" v="3042" actId="164"/>
          <ac:cxnSpMkLst>
            <pc:docMk/>
            <pc:sldMk cId="4011177533" sldId="289"/>
            <ac:cxnSpMk id="36" creationId="{00FD9D7A-A047-48DE-B7A1-25DA37660D32}"/>
          </ac:cxnSpMkLst>
        </pc:cxnChg>
        <pc:cxnChg chg="add mod">
          <ac:chgData name="Min XIE" userId="fcc84320-6c09-41e1-acdb-499b79a83508" providerId="ADAL" clId="{E5D97E01-BAB2-4C1A-8AD5-0F3A03E8F1F2}" dt="2020-04-12T16:58:16.375" v="736" actId="164"/>
          <ac:cxnSpMkLst>
            <pc:docMk/>
            <pc:sldMk cId="4011177533" sldId="289"/>
            <ac:cxnSpMk id="39" creationId="{A70187D7-F0B1-4A43-8ECA-9AD34EA19B52}"/>
          </ac:cxnSpMkLst>
        </pc:cxnChg>
        <pc:cxnChg chg="add mod">
          <ac:chgData name="Min XIE" userId="fcc84320-6c09-41e1-acdb-499b79a83508" providerId="ADAL" clId="{E5D97E01-BAB2-4C1A-8AD5-0F3A03E8F1F2}" dt="2020-04-12T16:58:16.375" v="736" actId="164"/>
          <ac:cxnSpMkLst>
            <pc:docMk/>
            <pc:sldMk cId="4011177533" sldId="289"/>
            <ac:cxnSpMk id="40" creationId="{785AF29B-2641-4CF1-A1F2-83B060AADAA8}"/>
          </ac:cxnSpMkLst>
        </pc:cxnChg>
        <pc:cxnChg chg="add mod">
          <ac:chgData name="Min XIE" userId="fcc84320-6c09-41e1-acdb-499b79a83508" providerId="ADAL" clId="{E5D97E01-BAB2-4C1A-8AD5-0F3A03E8F1F2}" dt="2020-04-12T16:58:16.375" v="736" actId="164"/>
          <ac:cxnSpMkLst>
            <pc:docMk/>
            <pc:sldMk cId="4011177533" sldId="289"/>
            <ac:cxnSpMk id="41" creationId="{A70187D7-F0B1-4A43-8ECA-9AD34EA19B52}"/>
          </ac:cxnSpMkLst>
        </pc:cxnChg>
        <pc:cxnChg chg="add">
          <ac:chgData name="Min XIE" userId="fcc84320-6c09-41e1-acdb-499b79a83508" providerId="ADAL" clId="{E5D97E01-BAB2-4C1A-8AD5-0F3A03E8F1F2}" dt="2020-04-12T16:55:16.193" v="694"/>
          <ac:cxnSpMkLst>
            <pc:docMk/>
            <pc:sldMk cId="4011177533" sldId="289"/>
            <ac:cxnSpMk id="42" creationId="{A70187D7-F0B1-4A43-8ECA-9AD34EA19B52}"/>
          </ac:cxnSpMkLst>
        </pc:cxnChg>
        <pc:cxnChg chg="add mod">
          <ac:chgData name="Min XIE" userId="fcc84320-6c09-41e1-acdb-499b79a83508" providerId="ADAL" clId="{E5D97E01-BAB2-4C1A-8AD5-0F3A03E8F1F2}" dt="2020-04-12T16:58:16.375" v="736" actId="164"/>
          <ac:cxnSpMkLst>
            <pc:docMk/>
            <pc:sldMk cId="4011177533" sldId="289"/>
            <ac:cxnSpMk id="43" creationId="{FB18EA89-FD4B-478E-BCAE-81C27BB757C3}"/>
          </ac:cxnSpMkLst>
        </pc:cxnChg>
        <pc:cxnChg chg="add mod">
          <ac:chgData name="Min XIE" userId="fcc84320-6c09-41e1-acdb-499b79a83508" providerId="ADAL" clId="{E5D97E01-BAB2-4C1A-8AD5-0F3A03E8F1F2}" dt="2020-04-12T16:58:16.375" v="736" actId="164"/>
          <ac:cxnSpMkLst>
            <pc:docMk/>
            <pc:sldMk cId="4011177533" sldId="289"/>
            <ac:cxnSpMk id="44" creationId="{DC131FA5-748E-4991-95B4-A030F72347D9}"/>
          </ac:cxnSpMkLst>
        </pc:cxnChg>
        <pc:cxnChg chg="add mod">
          <ac:chgData name="Min XIE" userId="fcc84320-6c09-41e1-acdb-499b79a83508" providerId="ADAL" clId="{E5D97E01-BAB2-4C1A-8AD5-0F3A03E8F1F2}" dt="2020-04-12T16:58:16.375" v="736" actId="164"/>
          <ac:cxnSpMkLst>
            <pc:docMk/>
            <pc:sldMk cId="4011177533" sldId="289"/>
            <ac:cxnSpMk id="45" creationId="{C9A81E3B-FB68-41E4-9F74-363A1AEA35F6}"/>
          </ac:cxnSpMkLst>
        </pc:cxnChg>
        <pc:cxnChg chg="add mod">
          <ac:chgData name="Min XIE" userId="fcc84320-6c09-41e1-acdb-499b79a83508" providerId="ADAL" clId="{E5D97E01-BAB2-4C1A-8AD5-0F3A03E8F1F2}" dt="2020-04-12T16:58:16.375" v="736" actId="164"/>
          <ac:cxnSpMkLst>
            <pc:docMk/>
            <pc:sldMk cId="4011177533" sldId="289"/>
            <ac:cxnSpMk id="46" creationId="{77E745A0-1345-490A-8C9C-A546CBA688C0}"/>
          </ac:cxnSpMkLst>
        </pc:cxnChg>
        <pc:cxnChg chg="add mod">
          <ac:chgData name="Min XIE" userId="fcc84320-6c09-41e1-acdb-499b79a83508" providerId="ADAL" clId="{E5D97E01-BAB2-4C1A-8AD5-0F3A03E8F1F2}" dt="2020-04-12T16:58:16.375" v="736" actId="164"/>
          <ac:cxnSpMkLst>
            <pc:docMk/>
            <pc:sldMk cId="4011177533" sldId="289"/>
            <ac:cxnSpMk id="47" creationId="{BB9E0DC6-0685-4EC9-9490-F14B45D73D89}"/>
          </ac:cxnSpMkLst>
        </pc:cxnChg>
        <pc:cxnChg chg="add mod">
          <ac:chgData name="Min XIE" userId="fcc84320-6c09-41e1-acdb-499b79a83508" providerId="ADAL" clId="{E5D97E01-BAB2-4C1A-8AD5-0F3A03E8F1F2}" dt="2020-04-12T16:58:16.375" v="736" actId="164"/>
          <ac:cxnSpMkLst>
            <pc:docMk/>
            <pc:sldMk cId="4011177533" sldId="289"/>
            <ac:cxnSpMk id="48" creationId="{6AD97651-0C12-43CF-B88F-3180810FA8C3}"/>
          </ac:cxnSpMkLst>
        </pc:cxnChg>
        <pc:cxnChg chg="add">
          <ac:chgData name="Min XIE" userId="fcc84320-6c09-41e1-acdb-499b79a83508" providerId="ADAL" clId="{E5D97E01-BAB2-4C1A-8AD5-0F3A03E8F1F2}" dt="2020-04-12T16:56:35.324" v="714"/>
          <ac:cxnSpMkLst>
            <pc:docMk/>
            <pc:sldMk cId="4011177533" sldId="289"/>
            <ac:cxnSpMk id="58" creationId="{FB18EA89-FD4B-478E-BCAE-81C27BB757C3}"/>
          </ac:cxnSpMkLst>
        </pc:cxnChg>
        <pc:cxnChg chg="add">
          <ac:chgData name="Min XIE" userId="fcc84320-6c09-41e1-acdb-499b79a83508" providerId="ADAL" clId="{E5D97E01-BAB2-4C1A-8AD5-0F3A03E8F1F2}" dt="2020-04-12T16:56:35.324" v="714"/>
          <ac:cxnSpMkLst>
            <pc:docMk/>
            <pc:sldMk cId="4011177533" sldId="289"/>
            <ac:cxnSpMk id="59" creationId="{DC131FA5-748E-4991-95B4-A030F72347D9}"/>
          </ac:cxnSpMkLst>
        </pc:cxnChg>
        <pc:cxnChg chg="add">
          <ac:chgData name="Min XIE" userId="fcc84320-6c09-41e1-acdb-499b79a83508" providerId="ADAL" clId="{E5D97E01-BAB2-4C1A-8AD5-0F3A03E8F1F2}" dt="2020-04-12T16:56:35.324" v="714"/>
          <ac:cxnSpMkLst>
            <pc:docMk/>
            <pc:sldMk cId="4011177533" sldId="289"/>
            <ac:cxnSpMk id="60" creationId="{C9A81E3B-FB68-41E4-9F74-363A1AEA35F6}"/>
          </ac:cxnSpMkLst>
        </pc:cxnChg>
        <pc:cxnChg chg="add mod">
          <ac:chgData name="Min XIE" userId="fcc84320-6c09-41e1-acdb-499b79a83508" providerId="ADAL" clId="{E5D97E01-BAB2-4C1A-8AD5-0F3A03E8F1F2}" dt="2020-04-12T16:58:16.375" v="736" actId="164"/>
          <ac:cxnSpMkLst>
            <pc:docMk/>
            <pc:sldMk cId="4011177533" sldId="289"/>
            <ac:cxnSpMk id="61" creationId="{62BCA523-DE61-4282-98E5-A5B0747690EE}"/>
          </ac:cxnSpMkLst>
        </pc:cxnChg>
        <pc:cxnChg chg="add mod">
          <ac:chgData name="Min XIE" userId="fcc84320-6c09-41e1-acdb-499b79a83508" providerId="ADAL" clId="{E5D97E01-BAB2-4C1A-8AD5-0F3A03E8F1F2}" dt="2020-04-12T16:58:16.375" v="736" actId="164"/>
          <ac:cxnSpMkLst>
            <pc:docMk/>
            <pc:sldMk cId="4011177533" sldId="289"/>
            <ac:cxnSpMk id="62" creationId="{DFC34EB9-BF8B-41B8-9AED-3E83E60100A7}"/>
          </ac:cxnSpMkLst>
        </pc:cxnChg>
        <pc:cxnChg chg="add mod">
          <ac:chgData name="Min XIE" userId="fcc84320-6c09-41e1-acdb-499b79a83508" providerId="ADAL" clId="{E5D97E01-BAB2-4C1A-8AD5-0F3A03E8F1F2}" dt="2020-04-12T16:58:16.375" v="736" actId="164"/>
          <ac:cxnSpMkLst>
            <pc:docMk/>
            <pc:sldMk cId="4011177533" sldId="289"/>
            <ac:cxnSpMk id="63" creationId="{80FA1DB7-CA99-405C-9195-15588AA4D2A6}"/>
          </ac:cxnSpMkLst>
        </pc:cxnChg>
        <pc:cxnChg chg="add mod">
          <ac:chgData name="Min XIE" userId="fcc84320-6c09-41e1-acdb-499b79a83508" providerId="ADAL" clId="{E5D97E01-BAB2-4C1A-8AD5-0F3A03E8F1F2}" dt="2020-04-12T16:58:16.375" v="736" actId="164"/>
          <ac:cxnSpMkLst>
            <pc:docMk/>
            <pc:sldMk cId="4011177533" sldId="289"/>
            <ac:cxnSpMk id="64" creationId="{7650110F-B036-468E-B8A3-33841564D8CE}"/>
          </ac:cxnSpMkLst>
        </pc:cxnChg>
        <pc:cxnChg chg="add mod">
          <ac:chgData name="Min XIE" userId="fcc84320-6c09-41e1-acdb-499b79a83508" providerId="ADAL" clId="{E5D97E01-BAB2-4C1A-8AD5-0F3A03E8F1F2}" dt="2020-04-12T16:58:16.375" v="736" actId="164"/>
          <ac:cxnSpMkLst>
            <pc:docMk/>
            <pc:sldMk cId="4011177533" sldId="289"/>
            <ac:cxnSpMk id="65" creationId="{89942C70-45B5-4BA9-BE5F-7E0FC19B29F0}"/>
          </ac:cxnSpMkLst>
        </pc:cxnChg>
        <pc:cxnChg chg="add mod">
          <ac:chgData name="Min XIE" userId="fcc84320-6c09-41e1-acdb-499b79a83508" providerId="ADAL" clId="{E5D97E01-BAB2-4C1A-8AD5-0F3A03E8F1F2}" dt="2020-04-12T16:58:16.375" v="736" actId="164"/>
          <ac:cxnSpMkLst>
            <pc:docMk/>
            <pc:sldMk cId="4011177533" sldId="289"/>
            <ac:cxnSpMk id="66" creationId="{6AD97651-0C12-43CF-B88F-3180810FA8C3}"/>
          </ac:cxnSpMkLst>
        </pc:cxnChg>
        <pc:cxnChg chg="add mod">
          <ac:chgData name="Min XIE" userId="fcc84320-6c09-41e1-acdb-499b79a83508" providerId="ADAL" clId="{E5D97E01-BAB2-4C1A-8AD5-0F3A03E8F1F2}" dt="2020-04-12T16:58:16.375" v="736" actId="164"/>
          <ac:cxnSpMkLst>
            <pc:docMk/>
            <pc:sldMk cId="4011177533" sldId="289"/>
            <ac:cxnSpMk id="67" creationId="{62BCA523-DE61-4282-98E5-A5B0747690EE}"/>
          </ac:cxnSpMkLst>
        </pc:cxnChg>
        <pc:cxnChg chg="add del mod">
          <ac:chgData name="Min XIE" userId="fcc84320-6c09-41e1-acdb-499b79a83508" providerId="ADAL" clId="{E5D97E01-BAB2-4C1A-8AD5-0F3A03E8F1F2}" dt="2020-04-12T16:57:05.791" v="723" actId="478"/>
          <ac:cxnSpMkLst>
            <pc:docMk/>
            <pc:sldMk cId="4011177533" sldId="289"/>
            <ac:cxnSpMk id="68" creationId="{DFC34EB9-BF8B-41B8-9AED-3E83E60100A7}"/>
          </ac:cxnSpMkLst>
        </pc:cxnChg>
      </pc:sldChg>
      <pc:sldChg chg="modSp add mod">
        <pc:chgData name="Min XIE" userId="fcc84320-6c09-41e1-acdb-499b79a83508" providerId="ADAL" clId="{E5D97E01-BAB2-4C1A-8AD5-0F3A03E8F1F2}" dt="2020-04-13T07:08:04.178" v="2984" actId="20577"/>
        <pc:sldMkLst>
          <pc:docMk/>
          <pc:sldMk cId="3321620534" sldId="290"/>
        </pc:sldMkLst>
        <pc:spChg chg="mod">
          <ac:chgData name="Min XIE" userId="fcc84320-6c09-41e1-acdb-499b79a83508" providerId="ADAL" clId="{E5D97E01-BAB2-4C1A-8AD5-0F3A03E8F1F2}" dt="2020-04-13T07:08:04.178" v="2984" actId="20577"/>
          <ac:spMkLst>
            <pc:docMk/>
            <pc:sldMk cId="3321620534" sldId="290"/>
            <ac:spMk id="3" creationId="{00000000-0000-0000-0000-000000000000}"/>
          </ac:spMkLst>
        </pc:spChg>
      </pc:sldChg>
      <pc:sldChg chg="addSp delSp modSp new mod delAnim modAnim">
        <pc:chgData name="Min XIE" userId="fcc84320-6c09-41e1-acdb-499b79a83508" providerId="ADAL" clId="{E5D97E01-BAB2-4C1A-8AD5-0F3A03E8F1F2}" dt="2020-04-13T07:25:23.214" v="3047"/>
        <pc:sldMkLst>
          <pc:docMk/>
          <pc:sldMk cId="3646792016" sldId="291"/>
        </pc:sldMkLst>
        <pc:spChg chg="mod">
          <ac:chgData name="Min XIE" userId="fcc84320-6c09-41e1-acdb-499b79a83508" providerId="ADAL" clId="{E5D97E01-BAB2-4C1A-8AD5-0F3A03E8F1F2}" dt="2020-04-12T16:53:29.412" v="679"/>
          <ac:spMkLst>
            <pc:docMk/>
            <pc:sldMk cId="3646792016" sldId="291"/>
            <ac:spMk id="2" creationId="{878ECFE8-008B-43AB-A4A1-EBC24E02C758}"/>
          </ac:spMkLst>
        </pc:spChg>
        <pc:spChg chg="del">
          <ac:chgData name="Min XIE" userId="fcc84320-6c09-41e1-acdb-499b79a83508" providerId="ADAL" clId="{E5D97E01-BAB2-4C1A-8AD5-0F3A03E8F1F2}" dt="2020-04-12T17:00:25.428" v="769" actId="478"/>
          <ac:spMkLst>
            <pc:docMk/>
            <pc:sldMk cId="3646792016" sldId="291"/>
            <ac:spMk id="3" creationId="{31DCE2FD-36C8-432A-A066-EBC27094DFEC}"/>
          </ac:spMkLst>
        </pc:spChg>
        <pc:spChg chg="add">
          <ac:chgData name="Min XIE" userId="fcc84320-6c09-41e1-acdb-499b79a83508" providerId="ADAL" clId="{E5D97E01-BAB2-4C1A-8AD5-0F3A03E8F1F2}" dt="2020-04-12T17:00:26.778" v="770"/>
          <ac:spMkLst>
            <pc:docMk/>
            <pc:sldMk cId="3646792016" sldId="291"/>
            <ac:spMk id="6" creationId="{9B2AE484-5ED8-465D-8B81-6700F237A5C1}"/>
          </ac:spMkLst>
        </pc:spChg>
        <pc:spChg chg="add del">
          <ac:chgData name="Min XIE" userId="fcc84320-6c09-41e1-acdb-499b79a83508" providerId="ADAL" clId="{E5D97E01-BAB2-4C1A-8AD5-0F3A03E8F1F2}" dt="2020-04-12T17:01:01.419" v="777" actId="478"/>
          <ac:spMkLst>
            <pc:docMk/>
            <pc:sldMk cId="3646792016" sldId="291"/>
            <ac:spMk id="7" creationId="{106846BF-BF39-42D4-96AD-B21AA76A3224}"/>
          </ac:spMkLst>
        </pc:spChg>
        <pc:spChg chg="add del">
          <ac:chgData name="Min XIE" userId="fcc84320-6c09-41e1-acdb-499b79a83508" providerId="ADAL" clId="{E5D97E01-BAB2-4C1A-8AD5-0F3A03E8F1F2}" dt="2020-04-12T17:01:01.419" v="777" actId="478"/>
          <ac:spMkLst>
            <pc:docMk/>
            <pc:sldMk cId="3646792016" sldId="291"/>
            <ac:spMk id="18" creationId="{9AE63D03-DA8A-43D4-B5EF-8B9C41429A64}"/>
          </ac:spMkLst>
        </pc:spChg>
        <pc:spChg chg="mod">
          <ac:chgData name="Min XIE" userId="fcc84320-6c09-41e1-acdb-499b79a83508" providerId="ADAL" clId="{E5D97E01-BAB2-4C1A-8AD5-0F3A03E8F1F2}" dt="2020-04-12T17:25:46.738" v="1119" actId="14100"/>
          <ac:spMkLst>
            <pc:docMk/>
            <pc:sldMk cId="3646792016" sldId="291"/>
            <ac:spMk id="20" creationId="{1537A924-1C25-4B92-A4EA-530BFD7C83CD}"/>
          </ac:spMkLst>
        </pc:spChg>
        <pc:spChg chg="del">
          <ac:chgData name="Min XIE" userId="fcc84320-6c09-41e1-acdb-499b79a83508" providerId="ADAL" clId="{E5D97E01-BAB2-4C1A-8AD5-0F3A03E8F1F2}" dt="2020-04-12T17:25:42.629" v="1118" actId="478"/>
          <ac:spMkLst>
            <pc:docMk/>
            <pc:sldMk cId="3646792016" sldId="291"/>
            <ac:spMk id="21" creationId="{E5355194-EC28-4718-A86D-90B763A16EC3}"/>
          </ac:spMkLst>
        </pc:spChg>
        <pc:spChg chg="add del">
          <ac:chgData name="Min XIE" userId="fcc84320-6c09-41e1-acdb-499b79a83508" providerId="ADAL" clId="{E5D97E01-BAB2-4C1A-8AD5-0F3A03E8F1F2}" dt="2020-04-12T17:01:01.419" v="777" actId="478"/>
          <ac:spMkLst>
            <pc:docMk/>
            <pc:sldMk cId="3646792016" sldId="291"/>
            <ac:spMk id="23" creationId="{9CD7B990-11AA-4B0F-BD66-8BA00E18956A}"/>
          </ac:spMkLst>
        </pc:spChg>
        <pc:spChg chg="add del">
          <ac:chgData name="Min XIE" userId="fcc84320-6c09-41e1-acdb-499b79a83508" providerId="ADAL" clId="{E5D97E01-BAB2-4C1A-8AD5-0F3A03E8F1F2}" dt="2020-04-12T17:01:01.419" v="777" actId="478"/>
          <ac:spMkLst>
            <pc:docMk/>
            <pc:sldMk cId="3646792016" sldId="291"/>
            <ac:spMk id="24" creationId="{86F04AEF-37AE-488B-8212-1F476D849A05}"/>
          </ac:spMkLst>
        </pc:spChg>
        <pc:spChg chg="add del">
          <ac:chgData name="Min XIE" userId="fcc84320-6c09-41e1-acdb-499b79a83508" providerId="ADAL" clId="{E5D97E01-BAB2-4C1A-8AD5-0F3A03E8F1F2}" dt="2020-04-12T17:01:01.419" v="777" actId="478"/>
          <ac:spMkLst>
            <pc:docMk/>
            <pc:sldMk cId="3646792016" sldId="291"/>
            <ac:spMk id="25" creationId="{93ADD210-F80B-4756-855F-061E9EAA3CAC}"/>
          </ac:spMkLst>
        </pc:spChg>
        <pc:spChg chg="add del">
          <ac:chgData name="Min XIE" userId="fcc84320-6c09-41e1-acdb-499b79a83508" providerId="ADAL" clId="{E5D97E01-BAB2-4C1A-8AD5-0F3A03E8F1F2}" dt="2020-04-12T17:01:01.419" v="777" actId="478"/>
          <ac:spMkLst>
            <pc:docMk/>
            <pc:sldMk cId="3646792016" sldId="291"/>
            <ac:spMk id="26" creationId="{87F8ABFA-A8F5-467C-B86C-158AF659519C}"/>
          </ac:spMkLst>
        </pc:spChg>
        <pc:spChg chg="add del">
          <ac:chgData name="Min XIE" userId="fcc84320-6c09-41e1-acdb-499b79a83508" providerId="ADAL" clId="{E5D97E01-BAB2-4C1A-8AD5-0F3A03E8F1F2}" dt="2020-04-12T17:01:01.419" v="777" actId="478"/>
          <ac:spMkLst>
            <pc:docMk/>
            <pc:sldMk cId="3646792016" sldId="291"/>
            <ac:spMk id="27" creationId="{C71CC004-41AE-4422-91A7-859810E310DC}"/>
          </ac:spMkLst>
        </pc:spChg>
        <pc:spChg chg="add del">
          <ac:chgData name="Min XIE" userId="fcc84320-6c09-41e1-acdb-499b79a83508" providerId="ADAL" clId="{E5D97E01-BAB2-4C1A-8AD5-0F3A03E8F1F2}" dt="2020-04-12T17:01:01.419" v="777" actId="478"/>
          <ac:spMkLst>
            <pc:docMk/>
            <pc:sldMk cId="3646792016" sldId="291"/>
            <ac:spMk id="28" creationId="{AEC906D3-6F23-4301-A23C-1639AD1F07BC}"/>
          </ac:spMkLst>
        </pc:spChg>
        <pc:spChg chg="add">
          <ac:chgData name="Min XIE" userId="fcc84320-6c09-41e1-acdb-499b79a83508" providerId="ADAL" clId="{E5D97E01-BAB2-4C1A-8AD5-0F3A03E8F1F2}" dt="2020-04-12T17:00:36.266" v="771"/>
          <ac:spMkLst>
            <pc:docMk/>
            <pc:sldMk cId="3646792016" sldId="291"/>
            <ac:spMk id="30" creationId="{0598F84C-571F-4719-A083-29D1399CDFC9}"/>
          </ac:spMkLst>
        </pc:spChg>
        <pc:spChg chg="add">
          <ac:chgData name="Min XIE" userId="fcc84320-6c09-41e1-acdb-499b79a83508" providerId="ADAL" clId="{E5D97E01-BAB2-4C1A-8AD5-0F3A03E8F1F2}" dt="2020-04-12T17:00:36.266" v="771"/>
          <ac:spMkLst>
            <pc:docMk/>
            <pc:sldMk cId="3646792016" sldId="291"/>
            <ac:spMk id="31" creationId="{F47F7CC1-86D4-4D6D-B4DA-8EF780A987A2}"/>
          </ac:spMkLst>
        </pc:spChg>
        <pc:spChg chg="add">
          <ac:chgData name="Min XIE" userId="fcc84320-6c09-41e1-acdb-499b79a83508" providerId="ADAL" clId="{E5D97E01-BAB2-4C1A-8AD5-0F3A03E8F1F2}" dt="2020-04-12T17:00:36.266" v="771"/>
          <ac:spMkLst>
            <pc:docMk/>
            <pc:sldMk cId="3646792016" sldId="291"/>
            <ac:spMk id="33" creationId="{DD6B7FF0-9458-45D6-A880-5FB4CEF8972F}"/>
          </ac:spMkLst>
        </pc:spChg>
        <pc:spChg chg="add">
          <ac:chgData name="Min XIE" userId="fcc84320-6c09-41e1-acdb-499b79a83508" providerId="ADAL" clId="{E5D97E01-BAB2-4C1A-8AD5-0F3A03E8F1F2}" dt="2020-04-12T17:00:36.266" v="771"/>
          <ac:spMkLst>
            <pc:docMk/>
            <pc:sldMk cId="3646792016" sldId="291"/>
            <ac:spMk id="35" creationId="{A3D1F5EC-E595-4BA4-AC30-E7AF2BDA3494}"/>
          </ac:spMkLst>
        </pc:spChg>
        <pc:spChg chg="add">
          <ac:chgData name="Min XIE" userId="fcc84320-6c09-41e1-acdb-499b79a83508" providerId="ADAL" clId="{E5D97E01-BAB2-4C1A-8AD5-0F3A03E8F1F2}" dt="2020-04-12T17:00:36.266" v="771"/>
          <ac:spMkLst>
            <pc:docMk/>
            <pc:sldMk cId="3646792016" sldId="291"/>
            <ac:spMk id="36" creationId="{E19E76FF-560B-473F-8789-DC43F54256B4}"/>
          </ac:spMkLst>
        </pc:spChg>
        <pc:spChg chg="add">
          <ac:chgData name="Min XIE" userId="fcc84320-6c09-41e1-acdb-499b79a83508" providerId="ADAL" clId="{E5D97E01-BAB2-4C1A-8AD5-0F3A03E8F1F2}" dt="2020-04-12T17:00:36.266" v="771"/>
          <ac:spMkLst>
            <pc:docMk/>
            <pc:sldMk cId="3646792016" sldId="291"/>
            <ac:spMk id="37" creationId="{4EFAD09D-F0E6-4B09-8729-23C3A4AC26E4}"/>
          </ac:spMkLst>
        </pc:spChg>
        <pc:spChg chg="add">
          <ac:chgData name="Min XIE" userId="fcc84320-6c09-41e1-acdb-499b79a83508" providerId="ADAL" clId="{E5D97E01-BAB2-4C1A-8AD5-0F3A03E8F1F2}" dt="2020-04-12T17:00:36.266" v="771"/>
          <ac:spMkLst>
            <pc:docMk/>
            <pc:sldMk cId="3646792016" sldId="291"/>
            <ac:spMk id="38" creationId="{72577603-D837-4D10-B929-01F9B91188DF}"/>
          </ac:spMkLst>
        </pc:spChg>
        <pc:spChg chg="add">
          <ac:chgData name="Min XIE" userId="fcc84320-6c09-41e1-acdb-499b79a83508" providerId="ADAL" clId="{E5D97E01-BAB2-4C1A-8AD5-0F3A03E8F1F2}" dt="2020-04-12T17:00:36.266" v="771"/>
          <ac:spMkLst>
            <pc:docMk/>
            <pc:sldMk cId="3646792016" sldId="291"/>
            <ac:spMk id="39" creationId="{B9059289-DF4E-4EC6-8F6D-BDDA4391C4C6}"/>
          </ac:spMkLst>
        </pc:spChg>
        <pc:spChg chg="add">
          <ac:chgData name="Min XIE" userId="fcc84320-6c09-41e1-acdb-499b79a83508" providerId="ADAL" clId="{E5D97E01-BAB2-4C1A-8AD5-0F3A03E8F1F2}" dt="2020-04-12T17:00:36.266" v="771"/>
          <ac:spMkLst>
            <pc:docMk/>
            <pc:sldMk cId="3646792016" sldId="291"/>
            <ac:spMk id="40" creationId="{17582009-F258-4158-94B9-D3F2FD7A23B4}"/>
          </ac:spMkLst>
        </pc:spChg>
        <pc:spChg chg="add">
          <ac:chgData name="Min XIE" userId="fcc84320-6c09-41e1-acdb-499b79a83508" providerId="ADAL" clId="{E5D97E01-BAB2-4C1A-8AD5-0F3A03E8F1F2}" dt="2020-04-12T17:00:36.266" v="771"/>
          <ac:spMkLst>
            <pc:docMk/>
            <pc:sldMk cId="3646792016" sldId="291"/>
            <ac:spMk id="41" creationId="{1C477B9C-A76F-46FF-8304-E3BBE111ED9A}"/>
          </ac:spMkLst>
        </pc:spChg>
        <pc:spChg chg="add">
          <ac:chgData name="Min XIE" userId="fcc84320-6c09-41e1-acdb-499b79a83508" providerId="ADAL" clId="{E5D97E01-BAB2-4C1A-8AD5-0F3A03E8F1F2}" dt="2020-04-12T17:00:36.266" v="771"/>
          <ac:spMkLst>
            <pc:docMk/>
            <pc:sldMk cId="3646792016" sldId="291"/>
            <ac:spMk id="42" creationId="{E68E65B5-FF16-4035-87A3-DAA4C54A1C95}"/>
          </ac:spMkLst>
        </pc:spChg>
        <pc:spChg chg="add">
          <ac:chgData name="Min XIE" userId="fcc84320-6c09-41e1-acdb-499b79a83508" providerId="ADAL" clId="{E5D97E01-BAB2-4C1A-8AD5-0F3A03E8F1F2}" dt="2020-04-12T17:00:36.266" v="771"/>
          <ac:spMkLst>
            <pc:docMk/>
            <pc:sldMk cId="3646792016" sldId="291"/>
            <ac:spMk id="43" creationId="{B4637F38-042E-4172-9A2B-B33FEAD44BCF}"/>
          </ac:spMkLst>
        </pc:spChg>
        <pc:spChg chg="add">
          <ac:chgData name="Min XIE" userId="fcc84320-6c09-41e1-acdb-499b79a83508" providerId="ADAL" clId="{E5D97E01-BAB2-4C1A-8AD5-0F3A03E8F1F2}" dt="2020-04-12T17:00:36.266" v="771"/>
          <ac:spMkLst>
            <pc:docMk/>
            <pc:sldMk cId="3646792016" sldId="291"/>
            <ac:spMk id="44" creationId="{6CA9699F-B921-4F71-97F1-7A282563F25D}"/>
          </ac:spMkLst>
        </pc:spChg>
        <pc:spChg chg="add">
          <ac:chgData name="Min XIE" userId="fcc84320-6c09-41e1-acdb-499b79a83508" providerId="ADAL" clId="{E5D97E01-BAB2-4C1A-8AD5-0F3A03E8F1F2}" dt="2020-04-12T17:00:36.266" v="771"/>
          <ac:spMkLst>
            <pc:docMk/>
            <pc:sldMk cId="3646792016" sldId="291"/>
            <ac:spMk id="45" creationId="{8AD93588-50C5-4975-A2FC-604139A91E58}"/>
          </ac:spMkLst>
        </pc:spChg>
        <pc:spChg chg="add">
          <ac:chgData name="Min XIE" userId="fcc84320-6c09-41e1-acdb-499b79a83508" providerId="ADAL" clId="{E5D97E01-BAB2-4C1A-8AD5-0F3A03E8F1F2}" dt="2020-04-12T17:00:36.266" v="771"/>
          <ac:spMkLst>
            <pc:docMk/>
            <pc:sldMk cId="3646792016" sldId="291"/>
            <ac:spMk id="47" creationId="{A4661906-9799-4381-9FDC-3550F4ECD7BC}"/>
          </ac:spMkLst>
        </pc:spChg>
        <pc:spChg chg="add">
          <ac:chgData name="Min XIE" userId="fcc84320-6c09-41e1-acdb-499b79a83508" providerId="ADAL" clId="{E5D97E01-BAB2-4C1A-8AD5-0F3A03E8F1F2}" dt="2020-04-12T17:00:36.266" v="771"/>
          <ac:spMkLst>
            <pc:docMk/>
            <pc:sldMk cId="3646792016" sldId="291"/>
            <ac:spMk id="48" creationId="{A897877A-4C32-4652-8857-1B17360CBD44}"/>
          </ac:spMkLst>
        </pc:spChg>
        <pc:spChg chg="add">
          <ac:chgData name="Min XIE" userId="fcc84320-6c09-41e1-acdb-499b79a83508" providerId="ADAL" clId="{E5D97E01-BAB2-4C1A-8AD5-0F3A03E8F1F2}" dt="2020-04-12T17:00:36.266" v="771"/>
          <ac:spMkLst>
            <pc:docMk/>
            <pc:sldMk cId="3646792016" sldId="291"/>
            <ac:spMk id="49" creationId="{9AB3F2AB-89F2-4479-9824-A7C3DFDE0B87}"/>
          </ac:spMkLst>
        </pc:spChg>
        <pc:spChg chg="add">
          <ac:chgData name="Min XIE" userId="fcc84320-6c09-41e1-acdb-499b79a83508" providerId="ADAL" clId="{E5D97E01-BAB2-4C1A-8AD5-0F3A03E8F1F2}" dt="2020-04-12T17:00:36.266" v="771"/>
          <ac:spMkLst>
            <pc:docMk/>
            <pc:sldMk cId="3646792016" sldId="291"/>
            <ac:spMk id="50" creationId="{AB150175-EB77-4B9C-A453-1D8F59E7DD07}"/>
          </ac:spMkLst>
        </pc:spChg>
        <pc:spChg chg="add">
          <ac:chgData name="Min XIE" userId="fcc84320-6c09-41e1-acdb-499b79a83508" providerId="ADAL" clId="{E5D97E01-BAB2-4C1A-8AD5-0F3A03E8F1F2}" dt="2020-04-12T17:00:36.266" v="771"/>
          <ac:spMkLst>
            <pc:docMk/>
            <pc:sldMk cId="3646792016" sldId="291"/>
            <ac:spMk id="51" creationId="{3D928B56-1F4D-4CE2-9B42-DD713856457C}"/>
          </ac:spMkLst>
        </pc:spChg>
        <pc:spChg chg="add">
          <ac:chgData name="Min XIE" userId="fcc84320-6c09-41e1-acdb-499b79a83508" providerId="ADAL" clId="{E5D97E01-BAB2-4C1A-8AD5-0F3A03E8F1F2}" dt="2020-04-12T17:00:36.266" v="771"/>
          <ac:spMkLst>
            <pc:docMk/>
            <pc:sldMk cId="3646792016" sldId="291"/>
            <ac:spMk id="52" creationId="{E75BE86E-7664-4F1B-AF66-FC03B3C12DD0}"/>
          </ac:spMkLst>
        </pc:spChg>
        <pc:spChg chg="add">
          <ac:chgData name="Min XIE" userId="fcc84320-6c09-41e1-acdb-499b79a83508" providerId="ADAL" clId="{E5D97E01-BAB2-4C1A-8AD5-0F3A03E8F1F2}" dt="2020-04-12T17:00:43.403" v="773"/>
          <ac:spMkLst>
            <pc:docMk/>
            <pc:sldMk cId="3646792016" sldId="291"/>
            <ac:spMk id="54" creationId="{13976C09-54FB-44E0-A99C-123588F836D4}"/>
          </ac:spMkLst>
        </pc:spChg>
        <pc:spChg chg="add mod">
          <ac:chgData name="Min XIE" userId="fcc84320-6c09-41e1-acdb-499b79a83508" providerId="ADAL" clId="{E5D97E01-BAB2-4C1A-8AD5-0F3A03E8F1F2}" dt="2020-04-13T07:25:18.459" v="3045" actId="164"/>
          <ac:spMkLst>
            <pc:docMk/>
            <pc:sldMk cId="3646792016" sldId="291"/>
            <ac:spMk id="55" creationId="{9249D52C-9566-42DC-A567-7E796D88B993}"/>
          </ac:spMkLst>
        </pc:spChg>
        <pc:spChg chg="add del mod">
          <ac:chgData name="Min XIE" userId="fcc84320-6c09-41e1-acdb-499b79a83508" providerId="ADAL" clId="{E5D97E01-BAB2-4C1A-8AD5-0F3A03E8F1F2}" dt="2020-04-12T17:01:05.509" v="778" actId="478"/>
          <ac:spMkLst>
            <pc:docMk/>
            <pc:sldMk cId="3646792016" sldId="291"/>
            <ac:spMk id="57" creationId="{B48C754F-4D73-4138-B410-60DE57FF4CFC}"/>
          </ac:spMkLst>
        </pc:spChg>
        <pc:spChg chg="add del mod">
          <ac:chgData name="Min XIE" userId="fcc84320-6c09-41e1-acdb-499b79a83508" providerId="ADAL" clId="{E5D97E01-BAB2-4C1A-8AD5-0F3A03E8F1F2}" dt="2020-04-12T17:01:55.244" v="788" actId="478"/>
          <ac:spMkLst>
            <pc:docMk/>
            <pc:sldMk cId="3646792016" sldId="291"/>
            <ac:spMk id="58" creationId="{7D868997-1167-45E1-8EAC-F62C6CA77AA9}"/>
          </ac:spMkLst>
        </pc:spChg>
        <pc:spChg chg="add mod">
          <ac:chgData name="Min XIE" userId="fcc84320-6c09-41e1-acdb-499b79a83508" providerId="ADAL" clId="{E5D97E01-BAB2-4C1A-8AD5-0F3A03E8F1F2}" dt="2020-04-12T17:25:52.924" v="1120" actId="14100"/>
          <ac:spMkLst>
            <pc:docMk/>
            <pc:sldMk cId="3646792016" sldId="291"/>
            <ac:spMk id="59" creationId="{5C45509A-4431-4703-AD2F-218A323869FA}"/>
          </ac:spMkLst>
        </pc:spChg>
        <pc:spChg chg="add del">
          <ac:chgData name="Min XIE" userId="fcc84320-6c09-41e1-acdb-499b79a83508" providerId="ADAL" clId="{E5D97E01-BAB2-4C1A-8AD5-0F3A03E8F1F2}" dt="2020-04-12T17:02:20.285" v="795"/>
          <ac:spMkLst>
            <pc:docMk/>
            <pc:sldMk cId="3646792016" sldId="291"/>
            <ac:spMk id="60" creationId="{8B5507AC-FAAC-4524-9B91-AA4309E8D25D}"/>
          </ac:spMkLst>
        </pc:spChg>
        <pc:spChg chg="add mod">
          <ac:chgData name="Min XIE" userId="fcc84320-6c09-41e1-acdb-499b79a83508" providerId="ADAL" clId="{E5D97E01-BAB2-4C1A-8AD5-0F3A03E8F1F2}" dt="2020-04-13T07:25:18.459" v="3045" actId="164"/>
          <ac:spMkLst>
            <pc:docMk/>
            <pc:sldMk cId="3646792016" sldId="291"/>
            <ac:spMk id="63" creationId="{4725FE76-371E-486F-BD25-C716EAE48070}"/>
          </ac:spMkLst>
        </pc:spChg>
        <pc:spChg chg="add mod">
          <ac:chgData name="Min XIE" userId="fcc84320-6c09-41e1-acdb-499b79a83508" providerId="ADAL" clId="{E5D97E01-BAB2-4C1A-8AD5-0F3A03E8F1F2}" dt="2020-04-13T07:25:18.459" v="3045" actId="164"/>
          <ac:spMkLst>
            <pc:docMk/>
            <pc:sldMk cId="3646792016" sldId="291"/>
            <ac:spMk id="64" creationId="{8F286AE7-9115-4D5E-ABD5-B73D7E9F201F}"/>
          </ac:spMkLst>
        </pc:spChg>
        <pc:spChg chg="add mod">
          <ac:chgData name="Min XIE" userId="fcc84320-6c09-41e1-acdb-499b79a83508" providerId="ADAL" clId="{E5D97E01-BAB2-4C1A-8AD5-0F3A03E8F1F2}" dt="2020-04-13T07:25:18.459" v="3045" actId="164"/>
          <ac:spMkLst>
            <pc:docMk/>
            <pc:sldMk cId="3646792016" sldId="291"/>
            <ac:spMk id="65" creationId="{98C3A6FA-73F1-421A-8675-33A35C909CC8}"/>
          </ac:spMkLst>
        </pc:spChg>
        <pc:spChg chg="add mod">
          <ac:chgData name="Min XIE" userId="fcc84320-6c09-41e1-acdb-499b79a83508" providerId="ADAL" clId="{E5D97E01-BAB2-4C1A-8AD5-0F3A03E8F1F2}" dt="2020-04-13T07:25:18.459" v="3045" actId="164"/>
          <ac:spMkLst>
            <pc:docMk/>
            <pc:sldMk cId="3646792016" sldId="291"/>
            <ac:spMk id="66" creationId="{FCE592F9-3428-4808-A6EF-C96325966B40}"/>
          </ac:spMkLst>
        </pc:spChg>
        <pc:spChg chg="add mod">
          <ac:chgData name="Min XIE" userId="fcc84320-6c09-41e1-acdb-499b79a83508" providerId="ADAL" clId="{E5D97E01-BAB2-4C1A-8AD5-0F3A03E8F1F2}" dt="2020-04-13T07:25:18.459" v="3045" actId="164"/>
          <ac:spMkLst>
            <pc:docMk/>
            <pc:sldMk cId="3646792016" sldId="291"/>
            <ac:spMk id="67" creationId="{282932DA-050F-451F-B04A-95C3D53A3A72}"/>
          </ac:spMkLst>
        </pc:spChg>
        <pc:spChg chg="add mod">
          <ac:chgData name="Min XIE" userId="fcc84320-6c09-41e1-acdb-499b79a83508" providerId="ADAL" clId="{E5D97E01-BAB2-4C1A-8AD5-0F3A03E8F1F2}" dt="2020-04-13T07:25:18.459" v="3045" actId="164"/>
          <ac:spMkLst>
            <pc:docMk/>
            <pc:sldMk cId="3646792016" sldId="291"/>
            <ac:spMk id="68" creationId="{7E95B1BA-09F2-4AEB-86A6-46B600668C23}"/>
          </ac:spMkLst>
        </pc:spChg>
        <pc:spChg chg="add mod">
          <ac:chgData name="Min XIE" userId="fcc84320-6c09-41e1-acdb-499b79a83508" providerId="ADAL" clId="{E5D97E01-BAB2-4C1A-8AD5-0F3A03E8F1F2}" dt="2020-04-13T07:25:18.459" v="3045" actId="164"/>
          <ac:spMkLst>
            <pc:docMk/>
            <pc:sldMk cId="3646792016" sldId="291"/>
            <ac:spMk id="69" creationId="{ADC3F8C7-4523-42AB-81B1-AD17C2766AF3}"/>
          </ac:spMkLst>
        </pc:spChg>
        <pc:spChg chg="add mod">
          <ac:chgData name="Min XIE" userId="fcc84320-6c09-41e1-acdb-499b79a83508" providerId="ADAL" clId="{E5D97E01-BAB2-4C1A-8AD5-0F3A03E8F1F2}" dt="2020-04-13T07:25:18.459" v="3045" actId="164"/>
          <ac:spMkLst>
            <pc:docMk/>
            <pc:sldMk cId="3646792016" sldId="291"/>
            <ac:spMk id="70" creationId="{00C684C6-86D3-4525-B36F-9A90021B6DD4}"/>
          </ac:spMkLst>
        </pc:spChg>
        <pc:spChg chg="add mod">
          <ac:chgData name="Min XIE" userId="fcc84320-6c09-41e1-acdb-499b79a83508" providerId="ADAL" clId="{E5D97E01-BAB2-4C1A-8AD5-0F3A03E8F1F2}" dt="2020-04-13T07:25:18.459" v="3045" actId="164"/>
          <ac:spMkLst>
            <pc:docMk/>
            <pc:sldMk cId="3646792016" sldId="291"/>
            <ac:spMk id="71" creationId="{52E46FD5-5C09-4DD2-8275-C588083260AB}"/>
          </ac:spMkLst>
        </pc:spChg>
        <pc:spChg chg="add mod">
          <ac:chgData name="Min XIE" userId="fcc84320-6c09-41e1-acdb-499b79a83508" providerId="ADAL" clId="{E5D97E01-BAB2-4C1A-8AD5-0F3A03E8F1F2}" dt="2020-04-13T07:25:18.459" v="3045" actId="164"/>
          <ac:spMkLst>
            <pc:docMk/>
            <pc:sldMk cId="3646792016" sldId="291"/>
            <ac:spMk id="72" creationId="{9BB93C31-E6DD-4607-9C9F-EBC5B151A9F2}"/>
          </ac:spMkLst>
        </pc:spChg>
        <pc:spChg chg="add mod">
          <ac:chgData name="Min XIE" userId="fcc84320-6c09-41e1-acdb-499b79a83508" providerId="ADAL" clId="{E5D97E01-BAB2-4C1A-8AD5-0F3A03E8F1F2}" dt="2020-04-13T07:25:18.459" v="3045" actId="164"/>
          <ac:spMkLst>
            <pc:docMk/>
            <pc:sldMk cId="3646792016" sldId="291"/>
            <ac:spMk id="73" creationId="{EB67B9CF-B9D2-4212-BDAF-590D58065169}"/>
          </ac:spMkLst>
        </pc:spChg>
        <pc:spChg chg="add mod">
          <ac:chgData name="Min XIE" userId="fcc84320-6c09-41e1-acdb-499b79a83508" providerId="ADAL" clId="{E5D97E01-BAB2-4C1A-8AD5-0F3A03E8F1F2}" dt="2020-04-13T07:25:18.459" v="3045" actId="164"/>
          <ac:spMkLst>
            <pc:docMk/>
            <pc:sldMk cId="3646792016" sldId="291"/>
            <ac:spMk id="74" creationId="{A8D792E2-2501-494F-8BE8-6C85F8CDF726}"/>
          </ac:spMkLst>
        </pc:spChg>
        <pc:spChg chg="add mod">
          <ac:chgData name="Min XIE" userId="fcc84320-6c09-41e1-acdb-499b79a83508" providerId="ADAL" clId="{E5D97E01-BAB2-4C1A-8AD5-0F3A03E8F1F2}" dt="2020-04-13T07:25:18.459" v="3045" actId="164"/>
          <ac:spMkLst>
            <pc:docMk/>
            <pc:sldMk cId="3646792016" sldId="291"/>
            <ac:spMk id="75" creationId="{0267AB8E-DEF3-46F0-80A1-E2DE5A0168DE}"/>
          </ac:spMkLst>
        </pc:spChg>
        <pc:spChg chg="add mod">
          <ac:chgData name="Min XIE" userId="fcc84320-6c09-41e1-acdb-499b79a83508" providerId="ADAL" clId="{E5D97E01-BAB2-4C1A-8AD5-0F3A03E8F1F2}" dt="2020-04-13T07:25:18.459" v="3045" actId="164"/>
          <ac:spMkLst>
            <pc:docMk/>
            <pc:sldMk cId="3646792016" sldId="291"/>
            <ac:spMk id="76" creationId="{518B732A-1BAA-4F8F-8B51-B5159DBB7AE7}"/>
          </ac:spMkLst>
        </pc:spChg>
        <pc:spChg chg="add mod">
          <ac:chgData name="Min XIE" userId="fcc84320-6c09-41e1-acdb-499b79a83508" providerId="ADAL" clId="{E5D97E01-BAB2-4C1A-8AD5-0F3A03E8F1F2}" dt="2020-04-13T07:25:18.459" v="3045" actId="164"/>
          <ac:spMkLst>
            <pc:docMk/>
            <pc:sldMk cId="3646792016" sldId="291"/>
            <ac:spMk id="77" creationId="{6BD8DEFE-4CF0-4494-9892-6C927CDC8974}"/>
          </ac:spMkLst>
        </pc:spChg>
        <pc:spChg chg="add del mod">
          <ac:chgData name="Min XIE" userId="fcc84320-6c09-41e1-acdb-499b79a83508" providerId="ADAL" clId="{E5D97E01-BAB2-4C1A-8AD5-0F3A03E8F1F2}" dt="2020-04-12T17:03:58.394" v="820" actId="478"/>
          <ac:spMkLst>
            <pc:docMk/>
            <pc:sldMk cId="3646792016" sldId="291"/>
            <ac:spMk id="100" creationId="{BF6ACB92-2AE5-4926-B813-30A46B94664C}"/>
          </ac:spMkLst>
        </pc:spChg>
        <pc:spChg chg="add mod">
          <ac:chgData name="Min XIE" userId="fcc84320-6c09-41e1-acdb-499b79a83508" providerId="ADAL" clId="{E5D97E01-BAB2-4C1A-8AD5-0F3A03E8F1F2}" dt="2020-04-12T17:25:33.300" v="1114" actId="166"/>
          <ac:spMkLst>
            <pc:docMk/>
            <pc:sldMk cId="3646792016" sldId="291"/>
            <ac:spMk id="112" creationId="{AAB83A14-985A-4626-813E-B7AA8E21CC5A}"/>
          </ac:spMkLst>
        </pc:spChg>
        <pc:spChg chg="add del">
          <ac:chgData name="Min XIE" userId="fcc84320-6c09-41e1-acdb-499b79a83508" providerId="ADAL" clId="{E5D97E01-BAB2-4C1A-8AD5-0F3A03E8F1F2}" dt="2020-04-12T17:24:28.740" v="1099"/>
          <ac:spMkLst>
            <pc:docMk/>
            <pc:sldMk cId="3646792016" sldId="291"/>
            <ac:spMk id="114" creationId="{585E929C-ADB8-45DD-9D4C-2CA9A57D8620}"/>
          </ac:spMkLst>
        </pc:spChg>
        <pc:grpChg chg="add del">
          <ac:chgData name="Min XIE" userId="fcc84320-6c09-41e1-acdb-499b79a83508" providerId="ADAL" clId="{E5D97E01-BAB2-4C1A-8AD5-0F3A03E8F1F2}" dt="2020-04-12T17:01:01.419" v="777" actId="478"/>
          <ac:grpSpMkLst>
            <pc:docMk/>
            <pc:sldMk cId="3646792016" sldId="291"/>
            <ac:grpSpMk id="8" creationId="{3B9C244A-8C58-4579-A076-9DA463968EEE}"/>
          </ac:grpSpMkLst>
        </pc:grpChg>
        <pc:grpChg chg="add mod ord">
          <ac:chgData name="Min XIE" userId="fcc84320-6c09-41e1-acdb-499b79a83508" providerId="ADAL" clId="{E5D97E01-BAB2-4C1A-8AD5-0F3A03E8F1F2}" dt="2020-04-12T17:00:57.276" v="776" actId="1076"/>
          <ac:grpSpMkLst>
            <pc:docMk/>
            <pc:sldMk cId="3646792016" sldId="291"/>
            <ac:grpSpMk id="19" creationId="{DE7E45B3-DA17-4720-8A51-64E338B0FCB9}"/>
          </ac:grpSpMkLst>
        </pc:grpChg>
        <pc:grpChg chg="add mod">
          <ac:chgData name="Min XIE" userId="fcc84320-6c09-41e1-acdb-499b79a83508" providerId="ADAL" clId="{E5D97E01-BAB2-4C1A-8AD5-0F3A03E8F1F2}" dt="2020-04-12T17:00:37.381" v="772"/>
          <ac:grpSpMkLst>
            <pc:docMk/>
            <pc:sldMk cId="3646792016" sldId="291"/>
            <ac:grpSpMk id="32" creationId="{58202C43-B5C9-45FB-8546-8FF303E7CAEE}"/>
          </ac:grpSpMkLst>
        </pc:grpChg>
        <pc:grpChg chg="add mod">
          <ac:chgData name="Min XIE" userId="fcc84320-6c09-41e1-acdb-499b79a83508" providerId="ADAL" clId="{E5D97E01-BAB2-4C1A-8AD5-0F3A03E8F1F2}" dt="2020-04-12T17:00:37.381" v="772"/>
          <ac:grpSpMkLst>
            <pc:docMk/>
            <pc:sldMk cId="3646792016" sldId="291"/>
            <ac:grpSpMk id="34" creationId="{79D6D991-4090-4DB0-87D5-4E358575E49C}"/>
          </ac:grpSpMkLst>
        </pc:grpChg>
        <pc:grpChg chg="add mod">
          <ac:chgData name="Min XIE" userId="fcc84320-6c09-41e1-acdb-499b79a83508" providerId="ADAL" clId="{E5D97E01-BAB2-4C1A-8AD5-0F3A03E8F1F2}" dt="2020-04-12T17:00:37.381" v="772"/>
          <ac:grpSpMkLst>
            <pc:docMk/>
            <pc:sldMk cId="3646792016" sldId="291"/>
            <ac:grpSpMk id="46" creationId="{9F82BDEF-220A-4E84-A513-DDD7B3143AB0}"/>
          </ac:grpSpMkLst>
        </pc:grpChg>
        <pc:grpChg chg="add del">
          <ac:chgData name="Min XIE" userId="fcc84320-6c09-41e1-acdb-499b79a83508" providerId="ADAL" clId="{E5D97E01-BAB2-4C1A-8AD5-0F3A03E8F1F2}" dt="2020-04-12T17:03:18.373" v="809" actId="165"/>
          <ac:grpSpMkLst>
            <pc:docMk/>
            <pc:sldMk cId="3646792016" sldId="291"/>
            <ac:grpSpMk id="83" creationId="{B0A8E86E-4F18-4B45-B4F2-899FC28B24B4}"/>
          </ac:grpSpMkLst>
        </pc:grpChg>
        <pc:grpChg chg="add mod">
          <ac:chgData name="Min XIE" userId="fcc84320-6c09-41e1-acdb-499b79a83508" providerId="ADAL" clId="{E5D97E01-BAB2-4C1A-8AD5-0F3A03E8F1F2}" dt="2020-04-13T07:25:18.459" v="3045" actId="164"/>
          <ac:grpSpMkLst>
            <pc:docMk/>
            <pc:sldMk cId="3646792016" sldId="291"/>
            <ac:grpSpMk id="124" creationId="{F9DC9CCF-AA0D-4F94-8D53-9ABA2BFE7F46}"/>
          </ac:grpSpMkLst>
        </pc:grpChg>
        <pc:graphicFrameChg chg="add del">
          <ac:chgData name="Min XIE" userId="fcc84320-6c09-41e1-acdb-499b79a83508" providerId="ADAL" clId="{E5D97E01-BAB2-4C1A-8AD5-0F3A03E8F1F2}" dt="2020-04-12T17:01:01.419" v="777" actId="478"/>
          <ac:graphicFrameMkLst>
            <pc:docMk/>
            <pc:sldMk cId="3646792016" sldId="291"/>
            <ac:graphicFrameMk id="5" creationId="{2EBA3E86-AAEA-4DE6-B2BC-9B031B8B6A49}"/>
          </ac:graphicFrameMkLst>
        </pc:graphicFrameChg>
        <pc:graphicFrameChg chg="add">
          <ac:chgData name="Min XIE" userId="fcc84320-6c09-41e1-acdb-499b79a83508" providerId="ADAL" clId="{E5D97E01-BAB2-4C1A-8AD5-0F3A03E8F1F2}" dt="2020-04-12T17:00:43.403" v="773"/>
          <ac:graphicFrameMkLst>
            <pc:docMk/>
            <pc:sldMk cId="3646792016" sldId="291"/>
            <ac:graphicFrameMk id="53" creationId="{D1099FBF-93A5-466F-B245-CCAD1AFAB920}"/>
          </ac:graphicFrameMkLst>
        </pc:graphicFrameChg>
        <pc:picChg chg="add">
          <ac:chgData name="Min XIE" userId="fcc84320-6c09-41e1-acdb-499b79a83508" providerId="ADAL" clId="{E5D97E01-BAB2-4C1A-8AD5-0F3A03E8F1F2}" dt="2020-04-12T17:00:36.266" v="771"/>
          <ac:picMkLst>
            <pc:docMk/>
            <pc:sldMk cId="3646792016" sldId="291"/>
            <ac:picMk id="29" creationId="{F6588B48-2E62-4113-B8DA-C54471C95A57}"/>
          </ac:picMkLst>
        </pc:picChg>
        <pc:cxnChg chg="add mod">
          <ac:chgData name="Min XIE" userId="fcc84320-6c09-41e1-acdb-499b79a83508" providerId="ADAL" clId="{E5D97E01-BAB2-4C1A-8AD5-0F3A03E8F1F2}" dt="2020-04-13T07:25:18.459" v="3045" actId="164"/>
          <ac:cxnSpMkLst>
            <pc:docMk/>
            <pc:sldMk cId="3646792016" sldId="291"/>
            <ac:cxnSpMk id="61" creationId="{B24AF0E2-D48C-43F4-A839-95087DFDDEAC}"/>
          </ac:cxnSpMkLst>
        </pc:cxnChg>
        <pc:cxnChg chg="add mod">
          <ac:chgData name="Min XIE" userId="fcc84320-6c09-41e1-acdb-499b79a83508" providerId="ADAL" clId="{E5D97E01-BAB2-4C1A-8AD5-0F3A03E8F1F2}" dt="2020-04-13T07:25:18.459" v="3045" actId="164"/>
          <ac:cxnSpMkLst>
            <pc:docMk/>
            <pc:sldMk cId="3646792016" sldId="291"/>
            <ac:cxnSpMk id="62" creationId="{27BEE0BF-F93B-469C-9036-D0DC5C0D9FED}"/>
          </ac:cxnSpMkLst>
        </pc:cxnChg>
        <pc:cxnChg chg="add del">
          <ac:chgData name="Min XIE" userId="fcc84320-6c09-41e1-acdb-499b79a83508" providerId="ADAL" clId="{E5D97E01-BAB2-4C1A-8AD5-0F3A03E8F1F2}" dt="2020-04-12T17:25:06.646" v="1108" actId="478"/>
          <ac:cxnSpMkLst>
            <pc:docMk/>
            <pc:sldMk cId="3646792016" sldId="291"/>
            <ac:cxnSpMk id="78" creationId="{50B7E02B-A18E-4E4D-BCD5-9E104A97348E}"/>
          </ac:cxnSpMkLst>
        </pc:cxnChg>
        <pc:cxnChg chg="add del mod">
          <ac:chgData name="Min XIE" userId="fcc84320-6c09-41e1-acdb-499b79a83508" providerId="ADAL" clId="{E5D97E01-BAB2-4C1A-8AD5-0F3A03E8F1F2}" dt="2020-04-13T07:25:18.459" v="3045" actId="164"/>
          <ac:cxnSpMkLst>
            <pc:docMk/>
            <pc:sldMk cId="3646792016" sldId="291"/>
            <ac:cxnSpMk id="79" creationId="{6C63FE22-80AF-474E-AF84-1BF53D1A04D5}"/>
          </ac:cxnSpMkLst>
        </pc:cxnChg>
        <pc:cxnChg chg="add del">
          <ac:chgData name="Min XIE" userId="fcc84320-6c09-41e1-acdb-499b79a83508" providerId="ADAL" clId="{E5D97E01-BAB2-4C1A-8AD5-0F3A03E8F1F2}" dt="2020-04-12T17:02:47.685" v="802" actId="478"/>
          <ac:cxnSpMkLst>
            <pc:docMk/>
            <pc:sldMk cId="3646792016" sldId="291"/>
            <ac:cxnSpMk id="80" creationId="{F10BFE9B-862D-4500-BF4B-B4739674F8BA}"/>
          </ac:cxnSpMkLst>
        </pc:cxnChg>
        <pc:cxnChg chg="add del">
          <ac:chgData name="Min XIE" userId="fcc84320-6c09-41e1-acdb-499b79a83508" providerId="ADAL" clId="{E5D97E01-BAB2-4C1A-8AD5-0F3A03E8F1F2}" dt="2020-04-12T17:02:51.748" v="803" actId="478"/>
          <ac:cxnSpMkLst>
            <pc:docMk/>
            <pc:sldMk cId="3646792016" sldId="291"/>
            <ac:cxnSpMk id="81" creationId="{23B6ABC5-20F0-44A5-A51E-6245DDFD8FCE}"/>
          </ac:cxnSpMkLst>
        </pc:cxnChg>
        <pc:cxnChg chg="add del mod">
          <ac:chgData name="Min XIE" userId="fcc84320-6c09-41e1-acdb-499b79a83508" providerId="ADAL" clId="{E5D97E01-BAB2-4C1A-8AD5-0F3A03E8F1F2}" dt="2020-04-13T07:25:18.459" v="3045" actId="164"/>
          <ac:cxnSpMkLst>
            <pc:docMk/>
            <pc:sldMk cId="3646792016" sldId="291"/>
            <ac:cxnSpMk id="82" creationId="{9866D530-2705-41AF-A19D-2C0D2E87AE9A}"/>
          </ac:cxnSpMkLst>
        </pc:cxnChg>
        <pc:cxnChg chg="del mod topLvl">
          <ac:chgData name="Min XIE" userId="fcc84320-6c09-41e1-acdb-499b79a83508" providerId="ADAL" clId="{E5D97E01-BAB2-4C1A-8AD5-0F3A03E8F1F2}" dt="2020-04-12T17:25:16.743" v="1112" actId="478"/>
          <ac:cxnSpMkLst>
            <pc:docMk/>
            <pc:sldMk cId="3646792016" sldId="291"/>
            <ac:cxnSpMk id="84" creationId="{9AA2ED2A-E2DC-4EA8-9150-501A9FE0C405}"/>
          </ac:cxnSpMkLst>
        </pc:cxnChg>
        <pc:cxnChg chg="mod topLvl">
          <ac:chgData name="Min XIE" userId="fcc84320-6c09-41e1-acdb-499b79a83508" providerId="ADAL" clId="{E5D97E01-BAB2-4C1A-8AD5-0F3A03E8F1F2}" dt="2020-04-13T07:25:18.459" v="3045" actId="164"/>
          <ac:cxnSpMkLst>
            <pc:docMk/>
            <pc:sldMk cId="3646792016" sldId="291"/>
            <ac:cxnSpMk id="85" creationId="{7D1BA935-950F-45E1-A0A1-87C0C8A27D46}"/>
          </ac:cxnSpMkLst>
        </pc:cxnChg>
        <pc:cxnChg chg="mod topLvl">
          <ac:chgData name="Min XIE" userId="fcc84320-6c09-41e1-acdb-499b79a83508" providerId="ADAL" clId="{E5D97E01-BAB2-4C1A-8AD5-0F3A03E8F1F2}" dt="2020-04-13T07:25:18.459" v="3045" actId="164"/>
          <ac:cxnSpMkLst>
            <pc:docMk/>
            <pc:sldMk cId="3646792016" sldId="291"/>
            <ac:cxnSpMk id="86" creationId="{7E0D40E2-D81C-41F2-B7E6-3E91D15FEAC9}"/>
          </ac:cxnSpMkLst>
        </pc:cxnChg>
        <pc:cxnChg chg="mod topLvl">
          <ac:chgData name="Min XIE" userId="fcc84320-6c09-41e1-acdb-499b79a83508" providerId="ADAL" clId="{E5D97E01-BAB2-4C1A-8AD5-0F3A03E8F1F2}" dt="2020-04-13T07:25:18.459" v="3045" actId="164"/>
          <ac:cxnSpMkLst>
            <pc:docMk/>
            <pc:sldMk cId="3646792016" sldId="291"/>
            <ac:cxnSpMk id="87" creationId="{AF6F803F-B051-40B0-8775-A9EDF89E0A09}"/>
          </ac:cxnSpMkLst>
        </pc:cxnChg>
        <pc:cxnChg chg="mod topLvl">
          <ac:chgData name="Min XIE" userId="fcc84320-6c09-41e1-acdb-499b79a83508" providerId="ADAL" clId="{E5D97E01-BAB2-4C1A-8AD5-0F3A03E8F1F2}" dt="2020-04-13T07:25:18.459" v="3045" actId="164"/>
          <ac:cxnSpMkLst>
            <pc:docMk/>
            <pc:sldMk cId="3646792016" sldId="291"/>
            <ac:cxnSpMk id="88" creationId="{795141E9-58C8-4A7D-9D02-9BABC4A609D8}"/>
          </ac:cxnSpMkLst>
        </pc:cxnChg>
        <pc:cxnChg chg="mod topLvl">
          <ac:chgData name="Min XIE" userId="fcc84320-6c09-41e1-acdb-499b79a83508" providerId="ADAL" clId="{E5D97E01-BAB2-4C1A-8AD5-0F3A03E8F1F2}" dt="2020-04-13T07:25:18.459" v="3045" actId="164"/>
          <ac:cxnSpMkLst>
            <pc:docMk/>
            <pc:sldMk cId="3646792016" sldId="291"/>
            <ac:cxnSpMk id="89" creationId="{47A14F75-7333-4E32-ACFC-7240A666A174}"/>
          </ac:cxnSpMkLst>
        </pc:cxnChg>
        <pc:cxnChg chg="mod topLvl">
          <ac:chgData name="Min XIE" userId="fcc84320-6c09-41e1-acdb-499b79a83508" providerId="ADAL" clId="{E5D97E01-BAB2-4C1A-8AD5-0F3A03E8F1F2}" dt="2020-04-13T07:25:18.459" v="3045" actId="164"/>
          <ac:cxnSpMkLst>
            <pc:docMk/>
            <pc:sldMk cId="3646792016" sldId="291"/>
            <ac:cxnSpMk id="90" creationId="{2FACCD4A-8B82-4250-A982-8B715044794C}"/>
          </ac:cxnSpMkLst>
        </pc:cxnChg>
        <pc:cxnChg chg="mod topLvl">
          <ac:chgData name="Min XIE" userId="fcc84320-6c09-41e1-acdb-499b79a83508" providerId="ADAL" clId="{E5D97E01-BAB2-4C1A-8AD5-0F3A03E8F1F2}" dt="2020-04-13T07:25:18.459" v="3045" actId="164"/>
          <ac:cxnSpMkLst>
            <pc:docMk/>
            <pc:sldMk cId="3646792016" sldId="291"/>
            <ac:cxnSpMk id="91" creationId="{30DEBA89-E960-42C1-A78E-358BC33FF4A3}"/>
          </ac:cxnSpMkLst>
        </pc:cxnChg>
        <pc:cxnChg chg="mod topLvl">
          <ac:chgData name="Min XIE" userId="fcc84320-6c09-41e1-acdb-499b79a83508" providerId="ADAL" clId="{E5D97E01-BAB2-4C1A-8AD5-0F3A03E8F1F2}" dt="2020-04-13T07:25:18.459" v="3045" actId="164"/>
          <ac:cxnSpMkLst>
            <pc:docMk/>
            <pc:sldMk cId="3646792016" sldId="291"/>
            <ac:cxnSpMk id="92" creationId="{5C20FB51-278D-41FD-8C64-1DD3B6D8CA0C}"/>
          </ac:cxnSpMkLst>
        </pc:cxnChg>
        <pc:cxnChg chg="mod topLvl">
          <ac:chgData name="Min XIE" userId="fcc84320-6c09-41e1-acdb-499b79a83508" providerId="ADAL" clId="{E5D97E01-BAB2-4C1A-8AD5-0F3A03E8F1F2}" dt="2020-04-13T07:25:18.459" v="3045" actId="164"/>
          <ac:cxnSpMkLst>
            <pc:docMk/>
            <pc:sldMk cId="3646792016" sldId="291"/>
            <ac:cxnSpMk id="93" creationId="{4CCD552D-A476-4969-89E5-37F28B019C29}"/>
          </ac:cxnSpMkLst>
        </pc:cxnChg>
        <pc:cxnChg chg="mod topLvl">
          <ac:chgData name="Min XIE" userId="fcc84320-6c09-41e1-acdb-499b79a83508" providerId="ADAL" clId="{E5D97E01-BAB2-4C1A-8AD5-0F3A03E8F1F2}" dt="2020-04-13T07:25:18.459" v="3045" actId="164"/>
          <ac:cxnSpMkLst>
            <pc:docMk/>
            <pc:sldMk cId="3646792016" sldId="291"/>
            <ac:cxnSpMk id="94" creationId="{3CC3C1D6-D330-4524-B9E4-9A21DE948EE6}"/>
          </ac:cxnSpMkLst>
        </pc:cxnChg>
        <pc:cxnChg chg="mod topLvl">
          <ac:chgData name="Min XIE" userId="fcc84320-6c09-41e1-acdb-499b79a83508" providerId="ADAL" clId="{E5D97E01-BAB2-4C1A-8AD5-0F3A03E8F1F2}" dt="2020-04-13T07:25:18.459" v="3045" actId="164"/>
          <ac:cxnSpMkLst>
            <pc:docMk/>
            <pc:sldMk cId="3646792016" sldId="291"/>
            <ac:cxnSpMk id="95" creationId="{50CC98A8-D5E6-4C08-85D1-4455C684E0DA}"/>
          </ac:cxnSpMkLst>
        </pc:cxnChg>
        <pc:cxnChg chg="mod topLvl">
          <ac:chgData name="Min XIE" userId="fcc84320-6c09-41e1-acdb-499b79a83508" providerId="ADAL" clId="{E5D97E01-BAB2-4C1A-8AD5-0F3A03E8F1F2}" dt="2020-04-13T07:25:18.459" v="3045" actId="164"/>
          <ac:cxnSpMkLst>
            <pc:docMk/>
            <pc:sldMk cId="3646792016" sldId="291"/>
            <ac:cxnSpMk id="96" creationId="{3F4A03FE-C422-4034-9457-C4FB6EB1DC28}"/>
          </ac:cxnSpMkLst>
        </pc:cxnChg>
        <pc:cxnChg chg="mod topLvl">
          <ac:chgData name="Min XIE" userId="fcc84320-6c09-41e1-acdb-499b79a83508" providerId="ADAL" clId="{E5D97E01-BAB2-4C1A-8AD5-0F3A03E8F1F2}" dt="2020-04-13T07:25:18.459" v="3045" actId="164"/>
          <ac:cxnSpMkLst>
            <pc:docMk/>
            <pc:sldMk cId="3646792016" sldId="291"/>
            <ac:cxnSpMk id="97" creationId="{337113FD-8A10-4DA4-8DC6-1945962AEB9A}"/>
          </ac:cxnSpMkLst>
        </pc:cxnChg>
        <pc:cxnChg chg="mod topLvl">
          <ac:chgData name="Min XIE" userId="fcc84320-6c09-41e1-acdb-499b79a83508" providerId="ADAL" clId="{E5D97E01-BAB2-4C1A-8AD5-0F3A03E8F1F2}" dt="2020-04-13T07:25:18.459" v="3045" actId="164"/>
          <ac:cxnSpMkLst>
            <pc:docMk/>
            <pc:sldMk cId="3646792016" sldId="291"/>
            <ac:cxnSpMk id="98" creationId="{483A50A2-8692-437C-A9EC-26C932741132}"/>
          </ac:cxnSpMkLst>
        </pc:cxnChg>
        <pc:cxnChg chg="mod topLvl">
          <ac:chgData name="Min XIE" userId="fcc84320-6c09-41e1-acdb-499b79a83508" providerId="ADAL" clId="{E5D97E01-BAB2-4C1A-8AD5-0F3A03E8F1F2}" dt="2020-04-13T07:25:18.459" v="3045" actId="164"/>
          <ac:cxnSpMkLst>
            <pc:docMk/>
            <pc:sldMk cId="3646792016" sldId="291"/>
            <ac:cxnSpMk id="99" creationId="{D165AA63-A212-4AF5-AA92-AA23E8D37F7C}"/>
          </ac:cxnSpMkLst>
        </pc:cxnChg>
        <pc:cxnChg chg="add mod">
          <ac:chgData name="Min XIE" userId="fcc84320-6c09-41e1-acdb-499b79a83508" providerId="ADAL" clId="{E5D97E01-BAB2-4C1A-8AD5-0F3A03E8F1F2}" dt="2020-04-13T07:25:18.459" v="3045" actId="164"/>
          <ac:cxnSpMkLst>
            <pc:docMk/>
            <pc:sldMk cId="3646792016" sldId="291"/>
            <ac:cxnSpMk id="115" creationId="{9AE244FD-A562-41B9-B3AE-C871657416BB}"/>
          </ac:cxnSpMkLst>
        </pc:cxnChg>
      </pc:sldChg>
      <pc:sldChg chg="del">
        <pc:chgData name="Min XIE" userId="fcc84320-6c09-41e1-acdb-499b79a83508" providerId="ADAL" clId="{E5D97E01-BAB2-4C1A-8AD5-0F3A03E8F1F2}" dt="2020-04-12T13:05:53.222" v="27" actId="47"/>
        <pc:sldMkLst>
          <pc:docMk/>
          <pc:sldMk cId="2249129226" sldId="292"/>
        </pc:sldMkLst>
      </pc:sldChg>
      <pc:sldChg chg="addSp delSp modSp new mod modAnim">
        <pc:chgData name="Min XIE" userId="fcc84320-6c09-41e1-acdb-499b79a83508" providerId="ADAL" clId="{E5D97E01-BAB2-4C1A-8AD5-0F3A03E8F1F2}" dt="2020-04-13T08:08:05.388" v="3147"/>
        <pc:sldMkLst>
          <pc:docMk/>
          <pc:sldMk cId="3080903317" sldId="292"/>
        </pc:sldMkLst>
        <pc:spChg chg="mod">
          <ac:chgData name="Min XIE" userId="fcc84320-6c09-41e1-acdb-499b79a83508" providerId="ADAL" clId="{E5D97E01-BAB2-4C1A-8AD5-0F3A03E8F1F2}" dt="2020-04-13T08:07:33.755" v="3130" actId="20577"/>
          <ac:spMkLst>
            <pc:docMk/>
            <pc:sldMk cId="3080903317" sldId="292"/>
            <ac:spMk id="2" creationId="{EE80053A-D3A1-4428-8F0E-56EBA02666D3}"/>
          </ac:spMkLst>
        </pc:spChg>
        <pc:spChg chg="del">
          <ac:chgData name="Min XIE" userId="fcc84320-6c09-41e1-acdb-499b79a83508" providerId="ADAL" clId="{E5D97E01-BAB2-4C1A-8AD5-0F3A03E8F1F2}" dt="2020-04-12T17:06:39.197" v="843" actId="478"/>
          <ac:spMkLst>
            <pc:docMk/>
            <pc:sldMk cId="3080903317" sldId="292"/>
            <ac:spMk id="3" creationId="{5F9F5F95-90D2-440C-B313-720B864BDC73}"/>
          </ac:spMkLst>
        </pc:spChg>
        <pc:spChg chg="add mod">
          <ac:chgData name="Min XIE" userId="fcc84320-6c09-41e1-acdb-499b79a83508" providerId="ADAL" clId="{E5D97E01-BAB2-4C1A-8AD5-0F3A03E8F1F2}" dt="2020-04-12T17:16:08.722" v="1019" actId="1076"/>
          <ac:spMkLst>
            <pc:docMk/>
            <pc:sldMk cId="3080903317" sldId="292"/>
            <ac:spMk id="6" creationId="{BEC51A29-5C88-4E93-B07D-BB0210A48D0D}"/>
          </ac:spMkLst>
        </pc:spChg>
        <pc:spChg chg="add del mod">
          <ac:chgData name="Min XIE" userId="fcc84320-6c09-41e1-acdb-499b79a83508" providerId="ADAL" clId="{E5D97E01-BAB2-4C1A-8AD5-0F3A03E8F1F2}" dt="2020-04-12T17:07:31.274" v="849" actId="478"/>
          <ac:spMkLst>
            <pc:docMk/>
            <pc:sldMk cId="3080903317" sldId="292"/>
            <ac:spMk id="7" creationId="{340B82CF-9887-457E-B988-355E0214371D}"/>
          </ac:spMkLst>
        </pc:spChg>
        <pc:spChg chg="add del">
          <ac:chgData name="Min XIE" userId="fcc84320-6c09-41e1-acdb-499b79a83508" providerId="ADAL" clId="{E5D97E01-BAB2-4C1A-8AD5-0F3A03E8F1F2}" dt="2020-04-12T17:07:42.308" v="852" actId="478"/>
          <ac:spMkLst>
            <pc:docMk/>
            <pc:sldMk cId="3080903317" sldId="292"/>
            <ac:spMk id="8" creationId="{EFDD8103-130A-4B70-9E07-C003EA64C29B}"/>
          </ac:spMkLst>
        </pc:spChg>
        <pc:spChg chg="add mod">
          <ac:chgData name="Min XIE" userId="fcc84320-6c09-41e1-acdb-499b79a83508" providerId="ADAL" clId="{E5D97E01-BAB2-4C1A-8AD5-0F3A03E8F1F2}" dt="2020-04-12T17:16:08.722" v="1019" actId="1076"/>
          <ac:spMkLst>
            <pc:docMk/>
            <pc:sldMk cId="3080903317" sldId="292"/>
            <ac:spMk id="10" creationId="{609E6679-9B3B-4DE2-A5F6-447FE6C2C86A}"/>
          </ac:spMkLst>
        </pc:spChg>
        <pc:spChg chg="add mod">
          <ac:chgData name="Min XIE" userId="fcc84320-6c09-41e1-acdb-499b79a83508" providerId="ADAL" clId="{E5D97E01-BAB2-4C1A-8AD5-0F3A03E8F1F2}" dt="2020-04-13T08:07:07.593" v="3113" actId="1076"/>
          <ac:spMkLst>
            <pc:docMk/>
            <pc:sldMk cId="3080903317" sldId="292"/>
            <ac:spMk id="11" creationId="{C89EA93B-429F-4A81-8CBE-8F08238B4643}"/>
          </ac:spMkLst>
        </pc:spChg>
        <pc:spChg chg="add del mod">
          <ac:chgData name="Min XIE" userId="fcc84320-6c09-41e1-acdb-499b79a83508" providerId="ADAL" clId="{E5D97E01-BAB2-4C1A-8AD5-0F3A03E8F1F2}" dt="2020-04-12T17:09:18.087" v="883"/>
          <ac:spMkLst>
            <pc:docMk/>
            <pc:sldMk cId="3080903317" sldId="292"/>
            <ac:spMk id="12" creationId="{74E1B305-4F19-4B04-BDA1-1AD8EAEB3133}"/>
          </ac:spMkLst>
        </pc:spChg>
        <pc:spChg chg="add del">
          <ac:chgData name="Min XIE" userId="fcc84320-6c09-41e1-acdb-499b79a83508" providerId="ADAL" clId="{E5D97E01-BAB2-4C1A-8AD5-0F3A03E8F1F2}" dt="2020-04-12T17:09:18.079" v="881" actId="478"/>
          <ac:spMkLst>
            <pc:docMk/>
            <pc:sldMk cId="3080903317" sldId="292"/>
            <ac:spMk id="13" creationId="{C89EA93B-429F-4A81-8CBE-8F08238B4643}"/>
          </ac:spMkLst>
        </pc:spChg>
        <pc:spChg chg="add mod">
          <ac:chgData name="Min XIE" userId="fcc84320-6c09-41e1-acdb-499b79a83508" providerId="ADAL" clId="{E5D97E01-BAB2-4C1A-8AD5-0F3A03E8F1F2}" dt="2020-04-13T08:07:07.593" v="3113" actId="1076"/>
          <ac:spMkLst>
            <pc:docMk/>
            <pc:sldMk cId="3080903317" sldId="292"/>
            <ac:spMk id="14" creationId="{D5D1EBA7-56E9-439C-A4F6-1B3858D6DD1A}"/>
          </ac:spMkLst>
        </pc:spChg>
        <pc:spChg chg="add del">
          <ac:chgData name="Min XIE" userId="fcc84320-6c09-41e1-acdb-499b79a83508" providerId="ADAL" clId="{E5D97E01-BAB2-4C1A-8AD5-0F3A03E8F1F2}" dt="2020-04-12T17:12:26.969" v="916"/>
          <ac:spMkLst>
            <pc:docMk/>
            <pc:sldMk cId="3080903317" sldId="292"/>
            <ac:spMk id="15" creationId="{F19A0D5B-B68D-4E55-8DF6-F967E6186242}"/>
          </ac:spMkLst>
        </pc:spChg>
        <pc:spChg chg="add mod">
          <ac:chgData name="Min XIE" userId="fcc84320-6c09-41e1-acdb-499b79a83508" providerId="ADAL" clId="{E5D97E01-BAB2-4C1A-8AD5-0F3A03E8F1F2}" dt="2020-04-12T17:14:12.780" v="968" actId="1076"/>
          <ac:spMkLst>
            <pc:docMk/>
            <pc:sldMk cId="3080903317" sldId="292"/>
            <ac:spMk id="16" creationId="{1D2BB524-7529-495B-BC17-69B63BF95BE7}"/>
          </ac:spMkLst>
        </pc:spChg>
        <pc:spChg chg="add">
          <ac:chgData name="Min XIE" userId="fcc84320-6c09-41e1-acdb-499b79a83508" providerId="ADAL" clId="{E5D97E01-BAB2-4C1A-8AD5-0F3A03E8F1F2}" dt="2020-04-12T17:12:52.036" v="927"/>
          <ac:spMkLst>
            <pc:docMk/>
            <pc:sldMk cId="3080903317" sldId="292"/>
            <ac:spMk id="17" creationId="{0FF5B63B-FCC4-45A2-ADC8-C9FD5CD5A529}"/>
          </ac:spMkLst>
        </pc:spChg>
        <pc:spChg chg="add mod topLvl">
          <ac:chgData name="Min XIE" userId="fcc84320-6c09-41e1-acdb-499b79a83508" providerId="ADAL" clId="{E5D97E01-BAB2-4C1A-8AD5-0F3A03E8F1F2}" dt="2020-04-13T07:26:11.930" v="3053" actId="164"/>
          <ac:spMkLst>
            <pc:docMk/>
            <pc:sldMk cId="3080903317" sldId="292"/>
            <ac:spMk id="20" creationId="{12D99D92-EBB1-4E09-A786-29660BCBA958}"/>
          </ac:spMkLst>
        </pc:spChg>
        <pc:spChg chg="add mod topLvl">
          <ac:chgData name="Min XIE" userId="fcc84320-6c09-41e1-acdb-499b79a83508" providerId="ADAL" clId="{E5D97E01-BAB2-4C1A-8AD5-0F3A03E8F1F2}" dt="2020-04-13T07:26:11.930" v="3053" actId="164"/>
          <ac:spMkLst>
            <pc:docMk/>
            <pc:sldMk cId="3080903317" sldId="292"/>
            <ac:spMk id="21" creationId="{AE8BB0B2-9FD9-43F9-8256-82536110CBEA}"/>
          </ac:spMkLst>
        </pc:spChg>
        <pc:spChg chg="add mod topLvl">
          <ac:chgData name="Min XIE" userId="fcc84320-6c09-41e1-acdb-499b79a83508" providerId="ADAL" clId="{E5D97E01-BAB2-4C1A-8AD5-0F3A03E8F1F2}" dt="2020-04-13T07:26:11.930" v="3053" actId="164"/>
          <ac:spMkLst>
            <pc:docMk/>
            <pc:sldMk cId="3080903317" sldId="292"/>
            <ac:spMk id="22" creationId="{574DFB98-A109-4AF9-AA3F-5AC06A942151}"/>
          </ac:spMkLst>
        </pc:spChg>
        <pc:spChg chg="add mod topLvl">
          <ac:chgData name="Min XIE" userId="fcc84320-6c09-41e1-acdb-499b79a83508" providerId="ADAL" clId="{E5D97E01-BAB2-4C1A-8AD5-0F3A03E8F1F2}" dt="2020-04-13T07:26:11.930" v="3053" actId="164"/>
          <ac:spMkLst>
            <pc:docMk/>
            <pc:sldMk cId="3080903317" sldId="292"/>
            <ac:spMk id="23" creationId="{6BD5AB00-3129-4A0A-9CBE-E056BC7843A0}"/>
          </ac:spMkLst>
        </pc:spChg>
        <pc:spChg chg="add mod topLvl">
          <ac:chgData name="Min XIE" userId="fcc84320-6c09-41e1-acdb-499b79a83508" providerId="ADAL" clId="{E5D97E01-BAB2-4C1A-8AD5-0F3A03E8F1F2}" dt="2020-04-13T07:26:11.930" v="3053" actId="164"/>
          <ac:spMkLst>
            <pc:docMk/>
            <pc:sldMk cId="3080903317" sldId="292"/>
            <ac:spMk id="24" creationId="{EBC13C11-EB03-4E42-A815-C9B85FB54972}"/>
          </ac:spMkLst>
        </pc:spChg>
        <pc:spChg chg="add mod topLvl">
          <ac:chgData name="Min XIE" userId="fcc84320-6c09-41e1-acdb-499b79a83508" providerId="ADAL" clId="{E5D97E01-BAB2-4C1A-8AD5-0F3A03E8F1F2}" dt="2020-04-13T07:26:11.930" v="3053" actId="164"/>
          <ac:spMkLst>
            <pc:docMk/>
            <pc:sldMk cId="3080903317" sldId="292"/>
            <ac:spMk id="25" creationId="{2B042840-B4AD-4BE2-B6E8-090279504B79}"/>
          </ac:spMkLst>
        </pc:spChg>
        <pc:spChg chg="add mod topLvl">
          <ac:chgData name="Min XIE" userId="fcc84320-6c09-41e1-acdb-499b79a83508" providerId="ADAL" clId="{E5D97E01-BAB2-4C1A-8AD5-0F3A03E8F1F2}" dt="2020-04-13T07:26:11.930" v="3053" actId="164"/>
          <ac:spMkLst>
            <pc:docMk/>
            <pc:sldMk cId="3080903317" sldId="292"/>
            <ac:spMk id="26" creationId="{AABAD4F0-9D98-4288-BC73-784E5DFA4D1C}"/>
          </ac:spMkLst>
        </pc:spChg>
        <pc:spChg chg="add mod topLvl">
          <ac:chgData name="Min XIE" userId="fcc84320-6c09-41e1-acdb-499b79a83508" providerId="ADAL" clId="{E5D97E01-BAB2-4C1A-8AD5-0F3A03E8F1F2}" dt="2020-04-13T07:26:11.930" v="3053" actId="164"/>
          <ac:spMkLst>
            <pc:docMk/>
            <pc:sldMk cId="3080903317" sldId="292"/>
            <ac:spMk id="27" creationId="{09B8EB6E-CE20-4DF7-9DA6-D199F571569D}"/>
          </ac:spMkLst>
        </pc:spChg>
        <pc:spChg chg="add mod topLvl">
          <ac:chgData name="Min XIE" userId="fcc84320-6c09-41e1-acdb-499b79a83508" providerId="ADAL" clId="{E5D97E01-BAB2-4C1A-8AD5-0F3A03E8F1F2}" dt="2020-04-13T07:26:11.930" v="3053" actId="164"/>
          <ac:spMkLst>
            <pc:docMk/>
            <pc:sldMk cId="3080903317" sldId="292"/>
            <ac:spMk id="28" creationId="{099260EB-02AF-4BBC-9752-06CBCB73E07D}"/>
          </ac:spMkLst>
        </pc:spChg>
        <pc:spChg chg="add mod topLvl">
          <ac:chgData name="Min XIE" userId="fcc84320-6c09-41e1-acdb-499b79a83508" providerId="ADAL" clId="{E5D97E01-BAB2-4C1A-8AD5-0F3A03E8F1F2}" dt="2020-04-13T07:26:11.930" v="3053" actId="164"/>
          <ac:spMkLst>
            <pc:docMk/>
            <pc:sldMk cId="3080903317" sldId="292"/>
            <ac:spMk id="29" creationId="{007E247C-0C6C-44A1-A7F7-4CA6911E7453}"/>
          </ac:spMkLst>
        </pc:spChg>
        <pc:spChg chg="add mod topLvl">
          <ac:chgData name="Min XIE" userId="fcc84320-6c09-41e1-acdb-499b79a83508" providerId="ADAL" clId="{E5D97E01-BAB2-4C1A-8AD5-0F3A03E8F1F2}" dt="2020-04-13T07:26:11.930" v="3053" actId="164"/>
          <ac:spMkLst>
            <pc:docMk/>
            <pc:sldMk cId="3080903317" sldId="292"/>
            <ac:spMk id="30" creationId="{7FA3B8F1-95CA-462D-A213-E798C9DBBF89}"/>
          </ac:spMkLst>
        </pc:spChg>
        <pc:spChg chg="add mod topLvl">
          <ac:chgData name="Min XIE" userId="fcc84320-6c09-41e1-acdb-499b79a83508" providerId="ADAL" clId="{E5D97E01-BAB2-4C1A-8AD5-0F3A03E8F1F2}" dt="2020-04-13T07:26:11.930" v="3053" actId="164"/>
          <ac:spMkLst>
            <pc:docMk/>
            <pc:sldMk cId="3080903317" sldId="292"/>
            <ac:spMk id="31" creationId="{6D27AFD3-0EDC-41F3-BE65-B41117B39E81}"/>
          </ac:spMkLst>
        </pc:spChg>
        <pc:spChg chg="add mod topLvl">
          <ac:chgData name="Min XIE" userId="fcc84320-6c09-41e1-acdb-499b79a83508" providerId="ADAL" clId="{E5D97E01-BAB2-4C1A-8AD5-0F3A03E8F1F2}" dt="2020-04-13T07:26:11.930" v="3053" actId="164"/>
          <ac:spMkLst>
            <pc:docMk/>
            <pc:sldMk cId="3080903317" sldId="292"/>
            <ac:spMk id="32" creationId="{05A3AEB8-4C46-4B93-8EE2-FA0E2C6420F7}"/>
          </ac:spMkLst>
        </pc:spChg>
        <pc:spChg chg="add mod topLvl">
          <ac:chgData name="Min XIE" userId="fcc84320-6c09-41e1-acdb-499b79a83508" providerId="ADAL" clId="{E5D97E01-BAB2-4C1A-8AD5-0F3A03E8F1F2}" dt="2020-04-13T07:26:11.930" v="3053" actId="164"/>
          <ac:spMkLst>
            <pc:docMk/>
            <pc:sldMk cId="3080903317" sldId="292"/>
            <ac:spMk id="33" creationId="{D62BA2F1-56CA-43B6-A813-6FED2A1D9DF3}"/>
          </ac:spMkLst>
        </pc:spChg>
        <pc:spChg chg="add mod topLvl">
          <ac:chgData name="Min XIE" userId="fcc84320-6c09-41e1-acdb-499b79a83508" providerId="ADAL" clId="{E5D97E01-BAB2-4C1A-8AD5-0F3A03E8F1F2}" dt="2020-04-13T07:26:11.930" v="3053" actId="164"/>
          <ac:spMkLst>
            <pc:docMk/>
            <pc:sldMk cId="3080903317" sldId="292"/>
            <ac:spMk id="34" creationId="{56CA6214-6C4A-48B5-A260-4A89D25C172F}"/>
          </ac:spMkLst>
        </pc:spChg>
        <pc:spChg chg="add mod topLvl">
          <ac:chgData name="Min XIE" userId="fcc84320-6c09-41e1-acdb-499b79a83508" providerId="ADAL" clId="{E5D97E01-BAB2-4C1A-8AD5-0F3A03E8F1F2}" dt="2020-04-12T17:45:27.574" v="1335" actId="207"/>
          <ac:spMkLst>
            <pc:docMk/>
            <pc:sldMk cId="3080903317" sldId="292"/>
            <ac:spMk id="57" creationId="{52B10849-63AF-4B1D-A4AA-FD911EC5443F}"/>
          </ac:spMkLst>
        </pc:spChg>
        <pc:spChg chg="add mod">
          <ac:chgData name="Min XIE" userId="fcc84320-6c09-41e1-acdb-499b79a83508" providerId="ADAL" clId="{E5D97E01-BAB2-4C1A-8AD5-0F3A03E8F1F2}" dt="2020-04-13T07:26:11.930" v="3053" actId="164"/>
          <ac:spMkLst>
            <pc:docMk/>
            <pc:sldMk cId="3080903317" sldId="292"/>
            <ac:spMk id="59" creationId="{BE7A9A38-7A76-4FC9-8AC5-15A6244F6A99}"/>
          </ac:spMkLst>
        </pc:spChg>
        <pc:spChg chg="add mod">
          <ac:chgData name="Min XIE" userId="fcc84320-6c09-41e1-acdb-499b79a83508" providerId="ADAL" clId="{E5D97E01-BAB2-4C1A-8AD5-0F3A03E8F1F2}" dt="2020-04-13T08:08:00.966" v="3146" actId="1076"/>
          <ac:spMkLst>
            <pc:docMk/>
            <pc:sldMk cId="3080903317" sldId="292"/>
            <ac:spMk id="114" creationId="{DF5BA9C8-483B-4243-B8A8-5845DC1DA4B3}"/>
          </ac:spMkLst>
        </pc:spChg>
        <pc:grpChg chg="add del mod topLvl">
          <ac:chgData name="Min XIE" userId="fcc84320-6c09-41e1-acdb-499b79a83508" providerId="ADAL" clId="{E5D97E01-BAB2-4C1A-8AD5-0F3A03E8F1F2}" dt="2020-04-12T17:32:34.592" v="1226" actId="165"/>
          <ac:grpSpMkLst>
            <pc:docMk/>
            <pc:sldMk cId="3080903317" sldId="292"/>
            <ac:grpSpMk id="40" creationId="{BEAFE1B1-6BB8-4B8F-9FCE-4F9E2CAA6C50}"/>
          </ac:grpSpMkLst>
        </pc:grpChg>
        <pc:grpChg chg="add del mod">
          <ac:chgData name="Min XIE" userId="fcc84320-6c09-41e1-acdb-499b79a83508" providerId="ADAL" clId="{E5D97E01-BAB2-4C1A-8AD5-0F3A03E8F1F2}" dt="2020-04-12T17:30:33.144" v="1213" actId="165"/>
          <ac:grpSpMkLst>
            <pc:docMk/>
            <pc:sldMk cId="3080903317" sldId="292"/>
            <ac:grpSpMk id="58" creationId="{6F041CA2-1F2E-40F8-B880-C0FBD5F2F0E5}"/>
          </ac:grpSpMkLst>
        </pc:grpChg>
        <pc:grpChg chg="add del mod">
          <ac:chgData name="Min XIE" userId="fcc84320-6c09-41e1-acdb-499b79a83508" providerId="ADAL" clId="{E5D97E01-BAB2-4C1A-8AD5-0F3A03E8F1F2}" dt="2020-04-12T17:29:56.608" v="1212"/>
          <ac:grpSpMkLst>
            <pc:docMk/>
            <pc:sldMk cId="3080903317" sldId="292"/>
            <ac:grpSpMk id="60" creationId="{8D56010F-261B-4809-AA97-392AFDF9934B}"/>
          </ac:grpSpMkLst>
        </pc:grpChg>
        <pc:grpChg chg="mod">
          <ac:chgData name="Min XIE" userId="fcc84320-6c09-41e1-acdb-499b79a83508" providerId="ADAL" clId="{E5D97E01-BAB2-4C1A-8AD5-0F3A03E8F1F2}" dt="2020-04-12T17:29:55.667" v="1211"/>
          <ac:grpSpMkLst>
            <pc:docMk/>
            <pc:sldMk cId="3080903317" sldId="292"/>
            <ac:grpSpMk id="83" creationId="{131BEAD7-737E-4CCA-9D76-3BE4A17F41B2}"/>
          </ac:grpSpMkLst>
        </pc:grpChg>
        <pc:grpChg chg="add mod">
          <ac:chgData name="Min XIE" userId="fcc84320-6c09-41e1-acdb-499b79a83508" providerId="ADAL" clId="{E5D97E01-BAB2-4C1A-8AD5-0F3A03E8F1F2}" dt="2020-04-13T07:26:11.930" v="3053" actId="164"/>
          <ac:grpSpMkLst>
            <pc:docMk/>
            <pc:sldMk cId="3080903317" sldId="292"/>
            <ac:grpSpMk id="113" creationId="{41190CC2-EC44-4EBE-ACAF-EB094A919C16}"/>
          </ac:grpSpMkLst>
        </pc:grpChg>
        <pc:graphicFrameChg chg="add mod">
          <ac:chgData name="Min XIE" userId="fcc84320-6c09-41e1-acdb-499b79a83508" providerId="ADAL" clId="{E5D97E01-BAB2-4C1A-8AD5-0F3A03E8F1F2}" dt="2020-04-12T17:16:08.722" v="1019" actId="1076"/>
          <ac:graphicFrameMkLst>
            <pc:docMk/>
            <pc:sldMk cId="3080903317" sldId="292"/>
            <ac:graphicFrameMk id="5" creationId="{22D243CA-8E92-4531-9307-8CB1E04D4AA0}"/>
          </ac:graphicFrameMkLst>
        </pc:graphicFrameChg>
        <pc:graphicFrameChg chg="add mod modGraphic">
          <ac:chgData name="Min XIE" userId="fcc84320-6c09-41e1-acdb-499b79a83508" providerId="ADAL" clId="{E5D97E01-BAB2-4C1A-8AD5-0F3A03E8F1F2}" dt="2020-04-12T17:16:08.722" v="1019" actId="1076"/>
          <ac:graphicFrameMkLst>
            <pc:docMk/>
            <pc:sldMk cId="3080903317" sldId="292"/>
            <ac:graphicFrameMk id="9" creationId="{E00E7DE1-072C-4859-8BF0-C82EC8DE741C}"/>
          </ac:graphicFrameMkLst>
        </pc:graphicFrameChg>
        <pc:cxnChg chg="add mod topLvl">
          <ac:chgData name="Min XIE" userId="fcc84320-6c09-41e1-acdb-499b79a83508" providerId="ADAL" clId="{E5D97E01-BAB2-4C1A-8AD5-0F3A03E8F1F2}" dt="2020-04-13T07:26:11.930" v="3053" actId="164"/>
          <ac:cxnSpMkLst>
            <pc:docMk/>
            <pc:sldMk cId="3080903317" sldId="292"/>
            <ac:cxnSpMk id="18" creationId="{A82A5AE0-C26A-44F2-8DDA-C130B0080322}"/>
          </ac:cxnSpMkLst>
        </pc:cxnChg>
        <pc:cxnChg chg="add mod topLvl">
          <ac:chgData name="Min XIE" userId="fcc84320-6c09-41e1-acdb-499b79a83508" providerId="ADAL" clId="{E5D97E01-BAB2-4C1A-8AD5-0F3A03E8F1F2}" dt="2020-04-13T07:26:11.930" v="3053" actId="164"/>
          <ac:cxnSpMkLst>
            <pc:docMk/>
            <pc:sldMk cId="3080903317" sldId="292"/>
            <ac:cxnSpMk id="19" creationId="{70CBAADD-23E1-403E-8BE8-C319CCFAAB4E}"/>
          </ac:cxnSpMkLst>
        </pc:cxnChg>
        <pc:cxnChg chg="add mod topLvl">
          <ac:chgData name="Min XIE" userId="fcc84320-6c09-41e1-acdb-499b79a83508" providerId="ADAL" clId="{E5D97E01-BAB2-4C1A-8AD5-0F3A03E8F1F2}" dt="2020-04-13T07:26:11.930" v="3053" actId="164"/>
          <ac:cxnSpMkLst>
            <pc:docMk/>
            <pc:sldMk cId="3080903317" sldId="292"/>
            <ac:cxnSpMk id="35" creationId="{7EF3BA22-7B36-440A-81BC-80C20730DE17}"/>
          </ac:cxnSpMkLst>
        </pc:cxnChg>
        <pc:cxnChg chg="add mod topLvl">
          <ac:chgData name="Min XIE" userId="fcc84320-6c09-41e1-acdb-499b79a83508" providerId="ADAL" clId="{E5D97E01-BAB2-4C1A-8AD5-0F3A03E8F1F2}" dt="2020-04-13T07:26:11.930" v="3053" actId="164"/>
          <ac:cxnSpMkLst>
            <pc:docMk/>
            <pc:sldMk cId="3080903317" sldId="292"/>
            <ac:cxnSpMk id="36" creationId="{34363285-1467-43D5-807E-044B192DE2CB}"/>
          </ac:cxnSpMkLst>
        </pc:cxnChg>
        <pc:cxnChg chg="add mod topLvl">
          <ac:chgData name="Min XIE" userId="fcc84320-6c09-41e1-acdb-499b79a83508" providerId="ADAL" clId="{E5D97E01-BAB2-4C1A-8AD5-0F3A03E8F1F2}" dt="2020-04-13T07:26:11.930" v="3053" actId="164"/>
          <ac:cxnSpMkLst>
            <pc:docMk/>
            <pc:sldMk cId="3080903317" sldId="292"/>
            <ac:cxnSpMk id="37" creationId="{7A620091-B59E-44FB-8B5A-3056C2E0DCDE}"/>
          </ac:cxnSpMkLst>
        </pc:cxnChg>
        <pc:cxnChg chg="add mod topLvl">
          <ac:chgData name="Min XIE" userId="fcc84320-6c09-41e1-acdb-499b79a83508" providerId="ADAL" clId="{E5D97E01-BAB2-4C1A-8AD5-0F3A03E8F1F2}" dt="2020-04-13T07:26:11.930" v="3053" actId="164"/>
          <ac:cxnSpMkLst>
            <pc:docMk/>
            <pc:sldMk cId="3080903317" sldId="292"/>
            <ac:cxnSpMk id="38" creationId="{C3E9669D-1C99-4FFA-8A17-F36C80CDB108}"/>
          </ac:cxnSpMkLst>
        </pc:cxnChg>
        <pc:cxnChg chg="add mod topLvl">
          <ac:chgData name="Min XIE" userId="fcc84320-6c09-41e1-acdb-499b79a83508" providerId="ADAL" clId="{E5D97E01-BAB2-4C1A-8AD5-0F3A03E8F1F2}" dt="2020-04-13T07:26:11.930" v="3053" actId="164"/>
          <ac:cxnSpMkLst>
            <pc:docMk/>
            <pc:sldMk cId="3080903317" sldId="292"/>
            <ac:cxnSpMk id="39" creationId="{0E6F677E-2F7D-48C0-833C-8062702DB94C}"/>
          </ac:cxnSpMkLst>
        </pc:cxnChg>
        <pc:cxnChg chg="del mod topLvl">
          <ac:chgData name="Min XIE" userId="fcc84320-6c09-41e1-acdb-499b79a83508" providerId="ADAL" clId="{E5D97E01-BAB2-4C1A-8AD5-0F3A03E8F1F2}" dt="2020-04-12T17:32:37.791" v="1227" actId="478"/>
          <ac:cxnSpMkLst>
            <pc:docMk/>
            <pc:sldMk cId="3080903317" sldId="292"/>
            <ac:cxnSpMk id="41" creationId="{B89D9C97-D062-4735-BB22-482CDAC011B4}"/>
          </ac:cxnSpMkLst>
        </pc:cxnChg>
        <pc:cxnChg chg="del mod topLvl">
          <ac:chgData name="Min XIE" userId="fcc84320-6c09-41e1-acdb-499b79a83508" providerId="ADAL" clId="{E5D97E01-BAB2-4C1A-8AD5-0F3A03E8F1F2}" dt="2020-04-12T17:32:39.290" v="1228" actId="478"/>
          <ac:cxnSpMkLst>
            <pc:docMk/>
            <pc:sldMk cId="3080903317" sldId="292"/>
            <ac:cxnSpMk id="42" creationId="{C1CE43CC-B541-4B45-A002-1B294AC761EE}"/>
          </ac:cxnSpMkLst>
        </pc:cxnChg>
        <pc:cxnChg chg="del mod topLvl">
          <ac:chgData name="Min XIE" userId="fcc84320-6c09-41e1-acdb-499b79a83508" providerId="ADAL" clId="{E5D97E01-BAB2-4C1A-8AD5-0F3A03E8F1F2}" dt="2020-04-12T17:32:40.634" v="1229" actId="478"/>
          <ac:cxnSpMkLst>
            <pc:docMk/>
            <pc:sldMk cId="3080903317" sldId="292"/>
            <ac:cxnSpMk id="43" creationId="{FB9E46B3-8FF6-42F5-A8C8-3CEA6363AC3B}"/>
          </ac:cxnSpMkLst>
        </pc:cxnChg>
        <pc:cxnChg chg="del mod topLvl">
          <ac:chgData name="Min XIE" userId="fcc84320-6c09-41e1-acdb-499b79a83508" providerId="ADAL" clId="{E5D97E01-BAB2-4C1A-8AD5-0F3A03E8F1F2}" dt="2020-04-12T17:32:42.287" v="1230" actId="478"/>
          <ac:cxnSpMkLst>
            <pc:docMk/>
            <pc:sldMk cId="3080903317" sldId="292"/>
            <ac:cxnSpMk id="44" creationId="{5EFFFDF9-B2E8-4E69-8A84-199D3665C77B}"/>
          </ac:cxnSpMkLst>
        </pc:cxnChg>
        <pc:cxnChg chg="del mod topLvl">
          <ac:chgData name="Min XIE" userId="fcc84320-6c09-41e1-acdb-499b79a83508" providerId="ADAL" clId="{E5D97E01-BAB2-4C1A-8AD5-0F3A03E8F1F2}" dt="2020-04-12T17:32:43.179" v="1232" actId="478"/>
          <ac:cxnSpMkLst>
            <pc:docMk/>
            <pc:sldMk cId="3080903317" sldId="292"/>
            <ac:cxnSpMk id="45" creationId="{E17A792D-B22B-45ED-A89A-78A141226472}"/>
          </ac:cxnSpMkLst>
        </pc:cxnChg>
        <pc:cxnChg chg="mod topLvl">
          <ac:chgData name="Min XIE" userId="fcc84320-6c09-41e1-acdb-499b79a83508" providerId="ADAL" clId="{E5D97E01-BAB2-4C1A-8AD5-0F3A03E8F1F2}" dt="2020-04-13T07:26:11.930" v="3053" actId="164"/>
          <ac:cxnSpMkLst>
            <pc:docMk/>
            <pc:sldMk cId="3080903317" sldId="292"/>
            <ac:cxnSpMk id="46" creationId="{844A77AD-E875-452F-A332-7272E8B58896}"/>
          </ac:cxnSpMkLst>
        </pc:cxnChg>
        <pc:cxnChg chg="mod topLvl">
          <ac:chgData name="Min XIE" userId="fcc84320-6c09-41e1-acdb-499b79a83508" providerId="ADAL" clId="{E5D97E01-BAB2-4C1A-8AD5-0F3A03E8F1F2}" dt="2020-04-13T07:26:11.930" v="3053" actId="164"/>
          <ac:cxnSpMkLst>
            <pc:docMk/>
            <pc:sldMk cId="3080903317" sldId="292"/>
            <ac:cxnSpMk id="47" creationId="{A942CAD7-36D4-4532-8822-A063F01574D2}"/>
          </ac:cxnSpMkLst>
        </pc:cxnChg>
        <pc:cxnChg chg="mod topLvl">
          <ac:chgData name="Min XIE" userId="fcc84320-6c09-41e1-acdb-499b79a83508" providerId="ADAL" clId="{E5D97E01-BAB2-4C1A-8AD5-0F3A03E8F1F2}" dt="2020-04-13T07:26:11.930" v="3053" actId="164"/>
          <ac:cxnSpMkLst>
            <pc:docMk/>
            <pc:sldMk cId="3080903317" sldId="292"/>
            <ac:cxnSpMk id="48" creationId="{F4A3F66B-3ADA-4ED1-ABEB-2633BD2EEE6D}"/>
          </ac:cxnSpMkLst>
        </pc:cxnChg>
        <pc:cxnChg chg="mod topLvl">
          <ac:chgData name="Min XIE" userId="fcc84320-6c09-41e1-acdb-499b79a83508" providerId="ADAL" clId="{E5D97E01-BAB2-4C1A-8AD5-0F3A03E8F1F2}" dt="2020-04-13T07:26:11.930" v="3053" actId="164"/>
          <ac:cxnSpMkLst>
            <pc:docMk/>
            <pc:sldMk cId="3080903317" sldId="292"/>
            <ac:cxnSpMk id="49" creationId="{765571A2-8AB0-4612-A692-5F2479275012}"/>
          </ac:cxnSpMkLst>
        </pc:cxnChg>
        <pc:cxnChg chg="mod topLvl">
          <ac:chgData name="Min XIE" userId="fcc84320-6c09-41e1-acdb-499b79a83508" providerId="ADAL" clId="{E5D97E01-BAB2-4C1A-8AD5-0F3A03E8F1F2}" dt="2020-04-13T07:26:11.930" v="3053" actId="164"/>
          <ac:cxnSpMkLst>
            <pc:docMk/>
            <pc:sldMk cId="3080903317" sldId="292"/>
            <ac:cxnSpMk id="50" creationId="{EDFC6CB4-E0DA-4214-A75E-382DC24F49A4}"/>
          </ac:cxnSpMkLst>
        </pc:cxnChg>
        <pc:cxnChg chg="mod topLvl">
          <ac:chgData name="Min XIE" userId="fcc84320-6c09-41e1-acdb-499b79a83508" providerId="ADAL" clId="{E5D97E01-BAB2-4C1A-8AD5-0F3A03E8F1F2}" dt="2020-04-13T07:26:11.930" v="3053" actId="164"/>
          <ac:cxnSpMkLst>
            <pc:docMk/>
            <pc:sldMk cId="3080903317" sldId="292"/>
            <ac:cxnSpMk id="51" creationId="{3BD433C2-4892-4A71-9E5C-04E869DCF800}"/>
          </ac:cxnSpMkLst>
        </pc:cxnChg>
        <pc:cxnChg chg="mod topLvl">
          <ac:chgData name="Min XIE" userId="fcc84320-6c09-41e1-acdb-499b79a83508" providerId="ADAL" clId="{E5D97E01-BAB2-4C1A-8AD5-0F3A03E8F1F2}" dt="2020-04-13T07:26:11.930" v="3053" actId="164"/>
          <ac:cxnSpMkLst>
            <pc:docMk/>
            <pc:sldMk cId="3080903317" sldId="292"/>
            <ac:cxnSpMk id="52" creationId="{0D369314-6A2E-4E59-80EE-4B1430F4639A}"/>
          </ac:cxnSpMkLst>
        </pc:cxnChg>
        <pc:cxnChg chg="mod topLvl">
          <ac:chgData name="Min XIE" userId="fcc84320-6c09-41e1-acdb-499b79a83508" providerId="ADAL" clId="{E5D97E01-BAB2-4C1A-8AD5-0F3A03E8F1F2}" dt="2020-04-13T07:26:11.930" v="3053" actId="164"/>
          <ac:cxnSpMkLst>
            <pc:docMk/>
            <pc:sldMk cId="3080903317" sldId="292"/>
            <ac:cxnSpMk id="53" creationId="{D62EADBB-6DD8-4B44-9101-95AEAF034E1A}"/>
          </ac:cxnSpMkLst>
        </pc:cxnChg>
        <pc:cxnChg chg="mod topLvl">
          <ac:chgData name="Min XIE" userId="fcc84320-6c09-41e1-acdb-499b79a83508" providerId="ADAL" clId="{E5D97E01-BAB2-4C1A-8AD5-0F3A03E8F1F2}" dt="2020-04-13T07:26:11.930" v="3053" actId="164"/>
          <ac:cxnSpMkLst>
            <pc:docMk/>
            <pc:sldMk cId="3080903317" sldId="292"/>
            <ac:cxnSpMk id="54" creationId="{86382FDF-9D55-4ACD-8533-3E24813CD1FD}"/>
          </ac:cxnSpMkLst>
        </pc:cxnChg>
        <pc:cxnChg chg="mod topLvl">
          <ac:chgData name="Min XIE" userId="fcc84320-6c09-41e1-acdb-499b79a83508" providerId="ADAL" clId="{E5D97E01-BAB2-4C1A-8AD5-0F3A03E8F1F2}" dt="2020-04-13T07:26:11.930" v="3053" actId="164"/>
          <ac:cxnSpMkLst>
            <pc:docMk/>
            <pc:sldMk cId="3080903317" sldId="292"/>
            <ac:cxnSpMk id="55" creationId="{135D5F73-5B64-4989-BF3F-3C7BE9E41734}"/>
          </ac:cxnSpMkLst>
        </pc:cxnChg>
        <pc:cxnChg chg="mod topLvl">
          <ac:chgData name="Min XIE" userId="fcc84320-6c09-41e1-acdb-499b79a83508" providerId="ADAL" clId="{E5D97E01-BAB2-4C1A-8AD5-0F3A03E8F1F2}" dt="2020-04-13T07:26:11.930" v="3053" actId="164"/>
          <ac:cxnSpMkLst>
            <pc:docMk/>
            <pc:sldMk cId="3080903317" sldId="292"/>
            <ac:cxnSpMk id="56" creationId="{284FB544-A3A8-471E-92CF-8AE912CDB1CF}"/>
          </ac:cxnSpMkLst>
        </pc:cxnChg>
      </pc:sldChg>
      <pc:sldChg chg="addSp delSp modSp new mod modAnim">
        <pc:chgData name="Min XIE" userId="fcc84320-6c09-41e1-acdb-499b79a83508" providerId="ADAL" clId="{E5D97E01-BAB2-4C1A-8AD5-0F3A03E8F1F2}" dt="2020-04-13T08:09:04.396" v="3151" actId="20577"/>
        <pc:sldMkLst>
          <pc:docMk/>
          <pc:sldMk cId="2305685653" sldId="293"/>
        </pc:sldMkLst>
        <pc:spChg chg="mod">
          <ac:chgData name="Min XIE" userId="fcc84320-6c09-41e1-acdb-499b79a83508" providerId="ADAL" clId="{E5D97E01-BAB2-4C1A-8AD5-0F3A03E8F1F2}" dt="2020-04-12T17:26:27.196" v="1121"/>
          <ac:spMkLst>
            <pc:docMk/>
            <pc:sldMk cId="2305685653" sldId="293"/>
            <ac:spMk id="2" creationId="{4493B673-25D8-4831-A995-0CBAE9FD0AAE}"/>
          </ac:spMkLst>
        </pc:spChg>
        <pc:spChg chg="del mod">
          <ac:chgData name="Min XIE" userId="fcc84320-6c09-41e1-acdb-499b79a83508" providerId="ADAL" clId="{E5D97E01-BAB2-4C1A-8AD5-0F3A03E8F1F2}" dt="2020-04-12T17:29:28.666" v="1204" actId="478"/>
          <ac:spMkLst>
            <pc:docMk/>
            <pc:sldMk cId="2305685653" sldId="293"/>
            <ac:spMk id="3" creationId="{0FF5B63B-FCC4-45A2-ADC8-C9FD5CD5A529}"/>
          </ac:spMkLst>
        </pc:spChg>
        <pc:spChg chg="add mod">
          <ac:chgData name="Min XIE" userId="fcc84320-6c09-41e1-acdb-499b79a83508" providerId="ADAL" clId="{E5D97E01-BAB2-4C1A-8AD5-0F3A03E8F1F2}" dt="2020-04-13T08:09:04.396" v="3151" actId="20577"/>
          <ac:spMkLst>
            <pc:docMk/>
            <pc:sldMk cId="2305685653" sldId="293"/>
            <ac:spMk id="5" creationId="{C7F42E8C-A458-41DD-99C8-73123883BB46}"/>
          </ac:spMkLst>
        </pc:spChg>
        <pc:spChg chg="add del">
          <ac:chgData name="Min XIE" userId="fcc84320-6c09-41e1-acdb-499b79a83508" providerId="ADAL" clId="{E5D97E01-BAB2-4C1A-8AD5-0F3A03E8F1F2}" dt="2020-04-12T17:29:32.337" v="1206"/>
          <ac:spMkLst>
            <pc:docMk/>
            <pc:sldMk cId="2305685653" sldId="293"/>
            <ac:spMk id="8" creationId="{54F8D223-9E0A-467B-881D-73A9E7CAC78B}"/>
          </ac:spMkLst>
        </pc:spChg>
        <pc:spChg chg="add del">
          <ac:chgData name="Min XIE" userId="fcc84320-6c09-41e1-acdb-499b79a83508" providerId="ADAL" clId="{E5D97E01-BAB2-4C1A-8AD5-0F3A03E8F1F2}" dt="2020-04-12T17:29:32.337" v="1206"/>
          <ac:spMkLst>
            <pc:docMk/>
            <pc:sldMk cId="2305685653" sldId="293"/>
            <ac:spMk id="9" creationId="{00FC5C56-1246-429C-BBC8-41F9A1CD9AA3}"/>
          </ac:spMkLst>
        </pc:spChg>
        <pc:spChg chg="add del">
          <ac:chgData name="Min XIE" userId="fcc84320-6c09-41e1-acdb-499b79a83508" providerId="ADAL" clId="{E5D97E01-BAB2-4C1A-8AD5-0F3A03E8F1F2}" dt="2020-04-12T17:29:32.337" v="1206"/>
          <ac:spMkLst>
            <pc:docMk/>
            <pc:sldMk cId="2305685653" sldId="293"/>
            <ac:spMk id="10" creationId="{8F1A50E5-F0B5-4DDC-B4BF-53A77738272F}"/>
          </ac:spMkLst>
        </pc:spChg>
        <pc:spChg chg="add del">
          <ac:chgData name="Min XIE" userId="fcc84320-6c09-41e1-acdb-499b79a83508" providerId="ADAL" clId="{E5D97E01-BAB2-4C1A-8AD5-0F3A03E8F1F2}" dt="2020-04-12T17:29:32.337" v="1206"/>
          <ac:spMkLst>
            <pc:docMk/>
            <pc:sldMk cId="2305685653" sldId="293"/>
            <ac:spMk id="11" creationId="{52CC13E5-761C-45AE-9290-FF15D088F384}"/>
          </ac:spMkLst>
        </pc:spChg>
        <pc:spChg chg="add del">
          <ac:chgData name="Min XIE" userId="fcc84320-6c09-41e1-acdb-499b79a83508" providerId="ADAL" clId="{E5D97E01-BAB2-4C1A-8AD5-0F3A03E8F1F2}" dt="2020-04-12T17:29:32.337" v="1206"/>
          <ac:spMkLst>
            <pc:docMk/>
            <pc:sldMk cId="2305685653" sldId="293"/>
            <ac:spMk id="12" creationId="{5C70657E-49BE-4F77-A66D-31C43A5D8342}"/>
          </ac:spMkLst>
        </pc:spChg>
        <pc:spChg chg="add del">
          <ac:chgData name="Min XIE" userId="fcc84320-6c09-41e1-acdb-499b79a83508" providerId="ADAL" clId="{E5D97E01-BAB2-4C1A-8AD5-0F3A03E8F1F2}" dt="2020-04-12T17:29:32.337" v="1206"/>
          <ac:spMkLst>
            <pc:docMk/>
            <pc:sldMk cId="2305685653" sldId="293"/>
            <ac:spMk id="13" creationId="{25B47D92-4A8B-41A5-AF3E-FA28571B5E01}"/>
          </ac:spMkLst>
        </pc:spChg>
        <pc:spChg chg="add del">
          <ac:chgData name="Min XIE" userId="fcc84320-6c09-41e1-acdb-499b79a83508" providerId="ADAL" clId="{E5D97E01-BAB2-4C1A-8AD5-0F3A03E8F1F2}" dt="2020-04-12T17:29:32.337" v="1206"/>
          <ac:spMkLst>
            <pc:docMk/>
            <pc:sldMk cId="2305685653" sldId="293"/>
            <ac:spMk id="14" creationId="{F9B99DE6-21A1-4FAC-9DDB-3716F705A0B6}"/>
          </ac:spMkLst>
        </pc:spChg>
        <pc:spChg chg="add del">
          <ac:chgData name="Min XIE" userId="fcc84320-6c09-41e1-acdb-499b79a83508" providerId="ADAL" clId="{E5D97E01-BAB2-4C1A-8AD5-0F3A03E8F1F2}" dt="2020-04-12T17:29:32.337" v="1206"/>
          <ac:spMkLst>
            <pc:docMk/>
            <pc:sldMk cId="2305685653" sldId="293"/>
            <ac:spMk id="15" creationId="{2BB141D8-411C-4CF4-B5EC-2CADCF9A5005}"/>
          </ac:spMkLst>
        </pc:spChg>
        <pc:spChg chg="add del">
          <ac:chgData name="Min XIE" userId="fcc84320-6c09-41e1-acdb-499b79a83508" providerId="ADAL" clId="{E5D97E01-BAB2-4C1A-8AD5-0F3A03E8F1F2}" dt="2020-04-12T17:29:32.337" v="1206"/>
          <ac:spMkLst>
            <pc:docMk/>
            <pc:sldMk cId="2305685653" sldId="293"/>
            <ac:spMk id="16" creationId="{04DB0047-45A1-4C61-987C-3D77352C30FD}"/>
          </ac:spMkLst>
        </pc:spChg>
        <pc:spChg chg="add del">
          <ac:chgData name="Min XIE" userId="fcc84320-6c09-41e1-acdb-499b79a83508" providerId="ADAL" clId="{E5D97E01-BAB2-4C1A-8AD5-0F3A03E8F1F2}" dt="2020-04-12T17:29:32.337" v="1206"/>
          <ac:spMkLst>
            <pc:docMk/>
            <pc:sldMk cId="2305685653" sldId="293"/>
            <ac:spMk id="17" creationId="{868B7730-C943-473D-A4C2-3A661FE03E31}"/>
          </ac:spMkLst>
        </pc:spChg>
        <pc:spChg chg="add del">
          <ac:chgData name="Min XIE" userId="fcc84320-6c09-41e1-acdb-499b79a83508" providerId="ADAL" clId="{E5D97E01-BAB2-4C1A-8AD5-0F3A03E8F1F2}" dt="2020-04-12T17:29:32.337" v="1206"/>
          <ac:spMkLst>
            <pc:docMk/>
            <pc:sldMk cId="2305685653" sldId="293"/>
            <ac:spMk id="18" creationId="{66D5C191-B8C8-4E69-B0B0-C7D0BF42B3B3}"/>
          </ac:spMkLst>
        </pc:spChg>
        <pc:spChg chg="add del">
          <ac:chgData name="Min XIE" userId="fcc84320-6c09-41e1-acdb-499b79a83508" providerId="ADAL" clId="{E5D97E01-BAB2-4C1A-8AD5-0F3A03E8F1F2}" dt="2020-04-12T17:29:32.337" v="1206"/>
          <ac:spMkLst>
            <pc:docMk/>
            <pc:sldMk cId="2305685653" sldId="293"/>
            <ac:spMk id="19" creationId="{3DAE1E05-EED4-4C14-9C3A-3950785FB000}"/>
          </ac:spMkLst>
        </pc:spChg>
        <pc:spChg chg="add del">
          <ac:chgData name="Min XIE" userId="fcc84320-6c09-41e1-acdb-499b79a83508" providerId="ADAL" clId="{E5D97E01-BAB2-4C1A-8AD5-0F3A03E8F1F2}" dt="2020-04-12T17:29:32.337" v="1206"/>
          <ac:spMkLst>
            <pc:docMk/>
            <pc:sldMk cId="2305685653" sldId="293"/>
            <ac:spMk id="20" creationId="{A6E06BC1-F6AE-4DB2-976B-7933F38FA63D}"/>
          </ac:spMkLst>
        </pc:spChg>
        <pc:spChg chg="add del">
          <ac:chgData name="Min XIE" userId="fcc84320-6c09-41e1-acdb-499b79a83508" providerId="ADAL" clId="{E5D97E01-BAB2-4C1A-8AD5-0F3A03E8F1F2}" dt="2020-04-12T17:29:32.337" v="1206"/>
          <ac:spMkLst>
            <pc:docMk/>
            <pc:sldMk cId="2305685653" sldId="293"/>
            <ac:spMk id="21" creationId="{AD934AD4-E6BF-4BFF-8E32-BDD611CA7059}"/>
          </ac:spMkLst>
        </pc:spChg>
        <pc:spChg chg="add del">
          <ac:chgData name="Min XIE" userId="fcc84320-6c09-41e1-acdb-499b79a83508" providerId="ADAL" clId="{E5D97E01-BAB2-4C1A-8AD5-0F3A03E8F1F2}" dt="2020-04-12T17:29:32.337" v="1206"/>
          <ac:spMkLst>
            <pc:docMk/>
            <pc:sldMk cId="2305685653" sldId="293"/>
            <ac:spMk id="22" creationId="{64DDED54-910D-43D6-8A6D-66551D8A2723}"/>
          </ac:spMkLst>
        </pc:spChg>
        <pc:spChg chg="add del">
          <ac:chgData name="Min XIE" userId="fcc84320-6c09-41e1-acdb-499b79a83508" providerId="ADAL" clId="{E5D97E01-BAB2-4C1A-8AD5-0F3A03E8F1F2}" dt="2020-04-12T17:29:32.337" v="1206"/>
          <ac:spMkLst>
            <pc:docMk/>
            <pc:sldMk cId="2305685653" sldId="293"/>
            <ac:spMk id="41" creationId="{F899CBED-8433-41C6-B11C-0644A167D6DC}"/>
          </ac:spMkLst>
        </pc:spChg>
        <pc:spChg chg="add del mod topLvl">
          <ac:chgData name="Min XIE" userId="fcc84320-6c09-41e1-acdb-499b79a83508" providerId="ADAL" clId="{E5D97E01-BAB2-4C1A-8AD5-0F3A03E8F1F2}" dt="2020-04-12T17:40:23.571" v="1310" actId="164"/>
          <ac:spMkLst>
            <pc:docMk/>
            <pc:sldMk cId="2305685653" sldId="293"/>
            <ac:spMk id="44" creationId="{E70C8830-C219-4068-AEF3-F43700FA7965}"/>
          </ac:spMkLst>
        </pc:spChg>
        <pc:spChg chg="add del mod topLvl">
          <ac:chgData name="Min XIE" userId="fcc84320-6c09-41e1-acdb-499b79a83508" providerId="ADAL" clId="{E5D97E01-BAB2-4C1A-8AD5-0F3A03E8F1F2}" dt="2020-04-12T17:40:23.571" v="1310" actId="164"/>
          <ac:spMkLst>
            <pc:docMk/>
            <pc:sldMk cId="2305685653" sldId="293"/>
            <ac:spMk id="45" creationId="{AE0B2895-04A7-4B45-95E9-73D02FE16B3C}"/>
          </ac:spMkLst>
        </pc:spChg>
        <pc:spChg chg="add mod topLvl">
          <ac:chgData name="Min XIE" userId="fcc84320-6c09-41e1-acdb-499b79a83508" providerId="ADAL" clId="{E5D97E01-BAB2-4C1A-8AD5-0F3A03E8F1F2}" dt="2020-04-12T17:40:23.571" v="1310" actId="164"/>
          <ac:spMkLst>
            <pc:docMk/>
            <pc:sldMk cId="2305685653" sldId="293"/>
            <ac:spMk id="46" creationId="{ACCA51C4-7BE0-422F-A6CF-44BFF4E39466}"/>
          </ac:spMkLst>
        </pc:spChg>
        <pc:spChg chg="add mod topLvl">
          <ac:chgData name="Min XIE" userId="fcc84320-6c09-41e1-acdb-499b79a83508" providerId="ADAL" clId="{E5D97E01-BAB2-4C1A-8AD5-0F3A03E8F1F2}" dt="2020-04-12T17:40:23.571" v="1310" actId="164"/>
          <ac:spMkLst>
            <pc:docMk/>
            <pc:sldMk cId="2305685653" sldId="293"/>
            <ac:spMk id="47" creationId="{00FD2F2C-0BFB-4587-9716-8DB613A42AE4}"/>
          </ac:spMkLst>
        </pc:spChg>
        <pc:spChg chg="add mod topLvl">
          <ac:chgData name="Min XIE" userId="fcc84320-6c09-41e1-acdb-499b79a83508" providerId="ADAL" clId="{E5D97E01-BAB2-4C1A-8AD5-0F3A03E8F1F2}" dt="2020-04-12T17:40:23.571" v="1310" actId="164"/>
          <ac:spMkLst>
            <pc:docMk/>
            <pc:sldMk cId="2305685653" sldId="293"/>
            <ac:spMk id="48" creationId="{DFBBBCB4-C8D6-44F7-A677-8A36806B3488}"/>
          </ac:spMkLst>
        </pc:spChg>
        <pc:spChg chg="add mod topLvl">
          <ac:chgData name="Min XIE" userId="fcc84320-6c09-41e1-acdb-499b79a83508" providerId="ADAL" clId="{E5D97E01-BAB2-4C1A-8AD5-0F3A03E8F1F2}" dt="2020-04-12T17:40:23.571" v="1310" actId="164"/>
          <ac:spMkLst>
            <pc:docMk/>
            <pc:sldMk cId="2305685653" sldId="293"/>
            <ac:spMk id="49" creationId="{4AC30AA0-969D-4BDB-9509-101B2C6078FA}"/>
          </ac:spMkLst>
        </pc:spChg>
        <pc:spChg chg="add mod topLvl">
          <ac:chgData name="Min XIE" userId="fcc84320-6c09-41e1-acdb-499b79a83508" providerId="ADAL" clId="{E5D97E01-BAB2-4C1A-8AD5-0F3A03E8F1F2}" dt="2020-04-12T17:40:23.571" v="1310" actId="164"/>
          <ac:spMkLst>
            <pc:docMk/>
            <pc:sldMk cId="2305685653" sldId="293"/>
            <ac:spMk id="50" creationId="{9473FA13-5D0C-439F-B596-66A5BF00D5DA}"/>
          </ac:spMkLst>
        </pc:spChg>
        <pc:spChg chg="add mod topLvl">
          <ac:chgData name="Min XIE" userId="fcc84320-6c09-41e1-acdb-499b79a83508" providerId="ADAL" clId="{E5D97E01-BAB2-4C1A-8AD5-0F3A03E8F1F2}" dt="2020-04-12T17:40:23.571" v="1310" actId="164"/>
          <ac:spMkLst>
            <pc:docMk/>
            <pc:sldMk cId="2305685653" sldId="293"/>
            <ac:spMk id="51" creationId="{6BA9A60D-AA72-4A68-B5BC-61C704CD653A}"/>
          </ac:spMkLst>
        </pc:spChg>
        <pc:spChg chg="add mod topLvl">
          <ac:chgData name="Min XIE" userId="fcc84320-6c09-41e1-acdb-499b79a83508" providerId="ADAL" clId="{E5D97E01-BAB2-4C1A-8AD5-0F3A03E8F1F2}" dt="2020-04-12T17:40:23.571" v="1310" actId="164"/>
          <ac:spMkLst>
            <pc:docMk/>
            <pc:sldMk cId="2305685653" sldId="293"/>
            <ac:spMk id="52" creationId="{4CC61579-27D8-4E21-8D33-DE58CB37829B}"/>
          </ac:spMkLst>
        </pc:spChg>
        <pc:spChg chg="add mod topLvl">
          <ac:chgData name="Min XIE" userId="fcc84320-6c09-41e1-acdb-499b79a83508" providerId="ADAL" clId="{E5D97E01-BAB2-4C1A-8AD5-0F3A03E8F1F2}" dt="2020-04-12T17:40:23.571" v="1310" actId="164"/>
          <ac:spMkLst>
            <pc:docMk/>
            <pc:sldMk cId="2305685653" sldId="293"/>
            <ac:spMk id="53" creationId="{59C0F30C-3283-493C-AFCB-5516D13E453D}"/>
          </ac:spMkLst>
        </pc:spChg>
        <pc:spChg chg="add mod topLvl">
          <ac:chgData name="Min XIE" userId="fcc84320-6c09-41e1-acdb-499b79a83508" providerId="ADAL" clId="{E5D97E01-BAB2-4C1A-8AD5-0F3A03E8F1F2}" dt="2020-04-12T17:40:23.571" v="1310" actId="164"/>
          <ac:spMkLst>
            <pc:docMk/>
            <pc:sldMk cId="2305685653" sldId="293"/>
            <ac:spMk id="54" creationId="{EB4AA051-6CEC-494B-B5C8-69D86881CCC5}"/>
          </ac:spMkLst>
        </pc:spChg>
        <pc:spChg chg="add mod topLvl">
          <ac:chgData name="Min XIE" userId="fcc84320-6c09-41e1-acdb-499b79a83508" providerId="ADAL" clId="{E5D97E01-BAB2-4C1A-8AD5-0F3A03E8F1F2}" dt="2020-04-12T17:40:23.571" v="1310" actId="164"/>
          <ac:spMkLst>
            <pc:docMk/>
            <pc:sldMk cId="2305685653" sldId="293"/>
            <ac:spMk id="55" creationId="{4FCEF0D7-A4A5-4845-AF3C-684D04DA2DAB}"/>
          </ac:spMkLst>
        </pc:spChg>
        <pc:spChg chg="add mod topLvl">
          <ac:chgData name="Min XIE" userId="fcc84320-6c09-41e1-acdb-499b79a83508" providerId="ADAL" clId="{E5D97E01-BAB2-4C1A-8AD5-0F3A03E8F1F2}" dt="2020-04-12T17:40:23.571" v="1310" actId="164"/>
          <ac:spMkLst>
            <pc:docMk/>
            <pc:sldMk cId="2305685653" sldId="293"/>
            <ac:spMk id="56" creationId="{DA51A852-1E13-4808-9294-81E966F80417}"/>
          </ac:spMkLst>
        </pc:spChg>
        <pc:spChg chg="add mod topLvl">
          <ac:chgData name="Min XIE" userId="fcc84320-6c09-41e1-acdb-499b79a83508" providerId="ADAL" clId="{E5D97E01-BAB2-4C1A-8AD5-0F3A03E8F1F2}" dt="2020-04-12T17:40:23.571" v="1310" actId="164"/>
          <ac:spMkLst>
            <pc:docMk/>
            <pc:sldMk cId="2305685653" sldId="293"/>
            <ac:spMk id="57" creationId="{52345E9B-2D30-4468-ABBE-BEC59ADF0092}"/>
          </ac:spMkLst>
        </pc:spChg>
        <pc:spChg chg="add mod topLvl">
          <ac:chgData name="Min XIE" userId="fcc84320-6c09-41e1-acdb-499b79a83508" providerId="ADAL" clId="{E5D97E01-BAB2-4C1A-8AD5-0F3A03E8F1F2}" dt="2020-04-12T17:40:23.571" v="1310" actId="164"/>
          <ac:spMkLst>
            <pc:docMk/>
            <pc:sldMk cId="2305685653" sldId="293"/>
            <ac:spMk id="58" creationId="{F5DB4154-1783-408C-A262-0E1EF4F1DC15}"/>
          </ac:spMkLst>
        </pc:spChg>
        <pc:spChg chg="add mod">
          <ac:chgData name="Min XIE" userId="fcc84320-6c09-41e1-acdb-499b79a83508" providerId="ADAL" clId="{E5D97E01-BAB2-4C1A-8AD5-0F3A03E8F1F2}" dt="2020-04-12T17:46:19.125" v="1345" actId="14100"/>
          <ac:spMkLst>
            <pc:docMk/>
            <pc:sldMk cId="2305685653" sldId="293"/>
            <ac:spMk id="77" creationId="{430A9BC4-5BB3-4B2D-88BF-BB80E91DDCBE}"/>
          </ac:spMkLst>
        </pc:spChg>
        <pc:spChg chg="add del mod">
          <ac:chgData name="Min XIE" userId="fcc84320-6c09-41e1-acdb-499b79a83508" providerId="ADAL" clId="{E5D97E01-BAB2-4C1A-8AD5-0F3A03E8F1F2}" dt="2020-04-12T17:35:47.204" v="1259"/>
          <ac:spMkLst>
            <pc:docMk/>
            <pc:sldMk cId="2305685653" sldId="293"/>
            <ac:spMk id="78" creationId="{13D77785-8A5E-4390-BCA5-B022040FB32E}"/>
          </ac:spMkLst>
        </pc:spChg>
        <pc:spChg chg="add del mod">
          <ac:chgData name="Min XIE" userId="fcc84320-6c09-41e1-acdb-499b79a83508" providerId="ADAL" clId="{E5D97E01-BAB2-4C1A-8AD5-0F3A03E8F1F2}" dt="2020-04-12T17:35:47.204" v="1259"/>
          <ac:spMkLst>
            <pc:docMk/>
            <pc:sldMk cId="2305685653" sldId="293"/>
            <ac:spMk id="79" creationId="{86B55FCE-CB6C-4A4E-AEAD-320A2A38967C}"/>
          </ac:spMkLst>
        </pc:spChg>
        <pc:spChg chg="add del mod">
          <ac:chgData name="Min XIE" userId="fcc84320-6c09-41e1-acdb-499b79a83508" providerId="ADAL" clId="{E5D97E01-BAB2-4C1A-8AD5-0F3A03E8F1F2}" dt="2020-04-12T17:35:47.204" v="1259"/>
          <ac:spMkLst>
            <pc:docMk/>
            <pc:sldMk cId="2305685653" sldId="293"/>
            <ac:spMk id="80" creationId="{2FBC3DCA-5519-490B-A708-EF0FFC2B2794}"/>
          </ac:spMkLst>
        </pc:spChg>
        <pc:spChg chg="add del mod">
          <ac:chgData name="Min XIE" userId="fcc84320-6c09-41e1-acdb-499b79a83508" providerId="ADAL" clId="{E5D97E01-BAB2-4C1A-8AD5-0F3A03E8F1F2}" dt="2020-04-12T17:35:47.204" v="1259"/>
          <ac:spMkLst>
            <pc:docMk/>
            <pc:sldMk cId="2305685653" sldId="293"/>
            <ac:spMk id="81" creationId="{B9C30E89-0505-4A95-B4E1-ABCE0B07EE18}"/>
          </ac:spMkLst>
        </pc:spChg>
        <pc:spChg chg="add del mod">
          <ac:chgData name="Min XIE" userId="fcc84320-6c09-41e1-acdb-499b79a83508" providerId="ADAL" clId="{E5D97E01-BAB2-4C1A-8AD5-0F3A03E8F1F2}" dt="2020-04-12T17:35:47.204" v="1259"/>
          <ac:spMkLst>
            <pc:docMk/>
            <pc:sldMk cId="2305685653" sldId="293"/>
            <ac:spMk id="82" creationId="{C44BDA5F-2D60-428C-BE96-E25798D96385}"/>
          </ac:spMkLst>
        </pc:spChg>
        <pc:spChg chg="add del mod">
          <ac:chgData name="Min XIE" userId="fcc84320-6c09-41e1-acdb-499b79a83508" providerId="ADAL" clId="{E5D97E01-BAB2-4C1A-8AD5-0F3A03E8F1F2}" dt="2020-04-12T17:35:47.204" v="1259"/>
          <ac:spMkLst>
            <pc:docMk/>
            <pc:sldMk cId="2305685653" sldId="293"/>
            <ac:spMk id="83" creationId="{33AE0D8D-A222-4AE5-9B18-D2AFF299D8CA}"/>
          </ac:spMkLst>
        </pc:spChg>
        <pc:spChg chg="add del mod">
          <ac:chgData name="Min XIE" userId="fcc84320-6c09-41e1-acdb-499b79a83508" providerId="ADAL" clId="{E5D97E01-BAB2-4C1A-8AD5-0F3A03E8F1F2}" dt="2020-04-12T17:35:47.204" v="1259"/>
          <ac:spMkLst>
            <pc:docMk/>
            <pc:sldMk cId="2305685653" sldId="293"/>
            <ac:spMk id="84" creationId="{2D3B6BCD-7A7E-4A62-ABAE-F5EB81A8D931}"/>
          </ac:spMkLst>
        </pc:spChg>
        <pc:spChg chg="add del mod">
          <ac:chgData name="Min XIE" userId="fcc84320-6c09-41e1-acdb-499b79a83508" providerId="ADAL" clId="{E5D97E01-BAB2-4C1A-8AD5-0F3A03E8F1F2}" dt="2020-04-12T17:38:28.812" v="1287" actId="478"/>
          <ac:spMkLst>
            <pc:docMk/>
            <pc:sldMk cId="2305685653" sldId="293"/>
            <ac:spMk id="108" creationId="{EAE4F0E4-BC6D-47CA-95CA-E5270B519111}"/>
          </ac:spMkLst>
        </pc:spChg>
        <pc:spChg chg="add del mod">
          <ac:chgData name="Min XIE" userId="fcc84320-6c09-41e1-acdb-499b79a83508" providerId="ADAL" clId="{E5D97E01-BAB2-4C1A-8AD5-0F3A03E8F1F2}" dt="2020-04-12T17:38:22.338" v="1285" actId="478"/>
          <ac:spMkLst>
            <pc:docMk/>
            <pc:sldMk cId="2305685653" sldId="293"/>
            <ac:spMk id="109" creationId="{D3A36E43-45EF-4B0E-9D36-311E0E71E945}"/>
          </ac:spMkLst>
        </pc:spChg>
        <pc:spChg chg="add mod topLvl">
          <ac:chgData name="Min XIE" userId="fcc84320-6c09-41e1-acdb-499b79a83508" providerId="ADAL" clId="{E5D97E01-BAB2-4C1A-8AD5-0F3A03E8F1F2}" dt="2020-04-12T17:42:58.612" v="1321" actId="164"/>
          <ac:spMkLst>
            <pc:docMk/>
            <pc:sldMk cId="2305685653" sldId="293"/>
            <ac:spMk id="110" creationId="{3445D9C5-1CF3-49A6-833D-80ADF225E821}"/>
          </ac:spMkLst>
        </pc:spChg>
        <pc:spChg chg="add mod topLvl">
          <ac:chgData name="Min XIE" userId="fcc84320-6c09-41e1-acdb-499b79a83508" providerId="ADAL" clId="{E5D97E01-BAB2-4C1A-8AD5-0F3A03E8F1F2}" dt="2020-04-12T17:42:58.612" v="1321" actId="164"/>
          <ac:spMkLst>
            <pc:docMk/>
            <pc:sldMk cId="2305685653" sldId="293"/>
            <ac:spMk id="111" creationId="{DE5F9B3F-A0BF-47C9-9BC1-6CED0A0379DF}"/>
          </ac:spMkLst>
        </pc:spChg>
        <pc:spChg chg="add mod topLvl">
          <ac:chgData name="Min XIE" userId="fcc84320-6c09-41e1-acdb-499b79a83508" providerId="ADAL" clId="{E5D97E01-BAB2-4C1A-8AD5-0F3A03E8F1F2}" dt="2020-04-12T17:42:58.612" v="1321" actId="164"/>
          <ac:spMkLst>
            <pc:docMk/>
            <pc:sldMk cId="2305685653" sldId="293"/>
            <ac:spMk id="112" creationId="{BEFCA50E-4C86-4A3E-9E2C-3D151CF61E4A}"/>
          </ac:spMkLst>
        </pc:spChg>
        <pc:spChg chg="add mod topLvl">
          <ac:chgData name="Min XIE" userId="fcc84320-6c09-41e1-acdb-499b79a83508" providerId="ADAL" clId="{E5D97E01-BAB2-4C1A-8AD5-0F3A03E8F1F2}" dt="2020-04-12T17:42:58.612" v="1321" actId="164"/>
          <ac:spMkLst>
            <pc:docMk/>
            <pc:sldMk cId="2305685653" sldId="293"/>
            <ac:spMk id="113" creationId="{69FEACC1-9AEC-4C75-8ED2-8EF8FCA74B7C}"/>
          </ac:spMkLst>
        </pc:spChg>
        <pc:spChg chg="add mod topLvl">
          <ac:chgData name="Min XIE" userId="fcc84320-6c09-41e1-acdb-499b79a83508" providerId="ADAL" clId="{E5D97E01-BAB2-4C1A-8AD5-0F3A03E8F1F2}" dt="2020-04-12T17:42:58.612" v="1321" actId="164"/>
          <ac:spMkLst>
            <pc:docMk/>
            <pc:sldMk cId="2305685653" sldId="293"/>
            <ac:spMk id="114" creationId="{0A5DFD40-A718-4510-9114-5D72F4C51727}"/>
          </ac:spMkLst>
        </pc:spChg>
        <pc:spChg chg="add mod topLvl">
          <ac:chgData name="Min XIE" userId="fcc84320-6c09-41e1-acdb-499b79a83508" providerId="ADAL" clId="{E5D97E01-BAB2-4C1A-8AD5-0F3A03E8F1F2}" dt="2020-04-12T17:42:58.612" v="1321" actId="164"/>
          <ac:spMkLst>
            <pc:docMk/>
            <pc:sldMk cId="2305685653" sldId="293"/>
            <ac:spMk id="115" creationId="{DFE24B03-7898-4474-B25E-3E2F6F14828D}"/>
          </ac:spMkLst>
        </pc:spChg>
        <pc:spChg chg="add mod topLvl">
          <ac:chgData name="Min XIE" userId="fcc84320-6c09-41e1-acdb-499b79a83508" providerId="ADAL" clId="{E5D97E01-BAB2-4C1A-8AD5-0F3A03E8F1F2}" dt="2020-04-12T17:59:03.177" v="1611" actId="207"/>
          <ac:spMkLst>
            <pc:docMk/>
            <pc:sldMk cId="2305685653" sldId="293"/>
            <ac:spMk id="116" creationId="{B2B636AC-3BE8-4E5E-A5DB-A65693D90A36}"/>
          </ac:spMkLst>
        </pc:spChg>
        <pc:spChg chg="add mod topLvl">
          <ac:chgData name="Min XIE" userId="fcc84320-6c09-41e1-acdb-499b79a83508" providerId="ADAL" clId="{E5D97E01-BAB2-4C1A-8AD5-0F3A03E8F1F2}" dt="2020-04-12T17:59:03.177" v="1611" actId="207"/>
          <ac:spMkLst>
            <pc:docMk/>
            <pc:sldMk cId="2305685653" sldId="293"/>
            <ac:spMk id="117" creationId="{30CE2CDA-F286-44C8-B823-259A9B24B4E9}"/>
          </ac:spMkLst>
        </pc:spChg>
        <pc:spChg chg="add mod topLvl">
          <ac:chgData name="Min XIE" userId="fcc84320-6c09-41e1-acdb-499b79a83508" providerId="ADAL" clId="{E5D97E01-BAB2-4C1A-8AD5-0F3A03E8F1F2}" dt="2020-04-12T17:59:03.177" v="1611" actId="207"/>
          <ac:spMkLst>
            <pc:docMk/>
            <pc:sldMk cId="2305685653" sldId="293"/>
            <ac:spMk id="118" creationId="{06E9E7A4-BF71-49C4-ACF3-ABF895DA403A}"/>
          </ac:spMkLst>
        </pc:spChg>
        <pc:spChg chg="add mod topLvl">
          <ac:chgData name="Min XIE" userId="fcc84320-6c09-41e1-acdb-499b79a83508" providerId="ADAL" clId="{E5D97E01-BAB2-4C1A-8AD5-0F3A03E8F1F2}" dt="2020-04-12T17:59:03.177" v="1611" actId="207"/>
          <ac:spMkLst>
            <pc:docMk/>
            <pc:sldMk cId="2305685653" sldId="293"/>
            <ac:spMk id="119" creationId="{AF318FD4-6C69-488E-9B1C-1B91EF6F821A}"/>
          </ac:spMkLst>
        </pc:spChg>
        <pc:spChg chg="add mod topLvl">
          <ac:chgData name="Min XIE" userId="fcc84320-6c09-41e1-acdb-499b79a83508" providerId="ADAL" clId="{E5D97E01-BAB2-4C1A-8AD5-0F3A03E8F1F2}" dt="2020-04-12T17:59:03.177" v="1611" actId="207"/>
          <ac:spMkLst>
            <pc:docMk/>
            <pc:sldMk cId="2305685653" sldId="293"/>
            <ac:spMk id="120" creationId="{5240A0AB-F954-4DD1-97DA-9B76DC08F022}"/>
          </ac:spMkLst>
        </pc:spChg>
        <pc:spChg chg="add del mod topLvl">
          <ac:chgData name="Min XIE" userId="fcc84320-6c09-41e1-acdb-499b79a83508" providerId="ADAL" clId="{E5D97E01-BAB2-4C1A-8AD5-0F3A03E8F1F2}" dt="2020-04-12T17:59:03.177" v="1611" actId="207"/>
          <ac:spMkLst>
            <pc:docMk/>
            <pc:sldMk cId="2305685653" sldId="293"/>
            <ac:spMk id="121" creationId="{56733CE6-2648-4F0E-A720-696F088532FD}"/>
          </ac:spMkLst>
        </pc:spChg>
        <pc:spChg chg="add del mod">
          <ac:chgData name="Min XIE" userId="fcc84320-6c09-41e1-acdb-499b79a83508" providerId="ADAL" clId="{E5D97E01-BAB2-4C1A-8AD5-0F3A03E8F1F2}" dt="2020-04-12T17:38:26.017" v="1286" actId="478"/>
          <ac:spMkLst>
            <pc:docMk/>
            <pc:sldMk cId="2305685653" sldId="293"/>
            <ac:spMk id="122" creationId="{DB1EBA4C-9636-4F75-A353-018D12C94358}"/>
          </ac:spMkLst>
        </pc:spChg>
        <pc:spChg chg="add mod topLvl">
          <ac:chgData name="Min XIE" userId="fcc84320-6c09-41e1-acdb-499b79a83508" providerId="ADAL" clId="{E5D97E01-BAB2-4C1A-8AD5-0F3A03E8F1F2}" dt="2020-04-12T17:44:15.103" v="1328" actId="164"/>
          <ac:spMkLst>
            <pc:docMk/>
            <pc:sldMk cId="2305685653" sldId="293"/>
            <ac:spMk id="142" creationId="{CA17B243-DD1C-4701-A86E-EB6593E4A1CB}"/>
          </ac:spMkLst>
        </pc:spChg>
        <pc:spChg chg="add mod topLvl">
          <ac:chgData name="Min XIE" userId="fcc84320-6c09-41e1-acdb-499b79a83508" providerId="ADAL" clId="{E5D97E01-BAB2-4C1A-8AD5-0F3A03E8F1F2}" dt="2020-04-12T17:44:15.103" v="1328" actId="164"/>
          <ac:spMkLst>
            <pc:docMk/>
            <pc:sldMk cId="2305685653" sldId="293"/>
            <ac:spMk id="143" creationId="{FB8BCD8E-B825-400C-BC08-96CEAB2A99C3}"/>
          </ac:spMkLst>
        </pc:spChg>
        <pc:spChg chg="add mod topLvl">
          <ac:chgData name="Min XIE" userId="fcc84320-6c09-41e1-acdb-499b79a83508" providerId="ADAL" clId="{E5D97E01-BAB2-4C1A-8AD5-0F3A03E8F1F2}" dt="2020-04-12T17:44:15.103" v="1328" actId="164"/>
          <ac:spMkLst>
            <pc:docMk/>
            <pc:sldMk cId="2305685653" sldId="293"/>
            <ac:spMk id="144" creationId="{6FA5430C-0DF5-4A1A-B4AF-6E3B8C172238}"/>
          </ac:spMkLst>
        </pc:spChg>
        <pc:spChg chg="add mod topLvl">
          <ac:chgData name="Min XIE" userId="fcc84320-6c09-41e1-acdb-499b79a83508" providerId="ADAL" clId="{E5D97E01-BAB2-4C1A-8AD5-0F3A03E8F1F2}" dt="2020-04-12T17:45:19.126" v="1334" actId="207"/>
          <ac:spMkLst>
            <pc:docMk/>
            <pc:sldMk cId="2305685653" sldId="293"/>
            <ac:spMk id="145" creationId="{FC59C61D-297A-40D3-9C72-C2C260FB0668}"/>
          </ac:spMkLst>
        </pc:spChg>
        <pc:spChg chg="add mod">
          <ac:chgData name="Min XIE" userId="fcc84320-6c09-41e1-acdb-499b79a83508" providerId="ADAL" clId="{E5D97E01-BAB2-4C1A-8AD5-0F3A03E8F1F2}" dt="2020-04-12T17:50:38.949" v="1403" actId="14100"/>
          <ac:spMkLst>
            <pc:docMk/>
            <pc:sldMk cId="2305685653" sldId="293"/>
            <ac:spMk id="151" creationId="{89FC17A0-1A66-4464-89F9-FDCE848C6B3F}"/>
          </ac:spMkLst>
        </pc:spChg>
        <pc:grpChg chg="add del mod">
          <ac:chgData name="Min XIE" userId="fcc84320-6c09-41e1-acdb-499b79a83508" providerId="ADAL" clId="{E5D97E01-BAB2-4C1A-8AD5-0F3A03E8F1F2}" dt="2020-04-12T17:38:56.297" v="1292" actId="165"/>
          <ac:grpSpMkLst>
            <pc:docMk/>
            <pc:sldMk cId="2305685653" sldId="293"/>
            <ac:grpSpMk id="105" creationId="{EE1BBB28-0672-4CCA-B5E9-7DE73519078C}"/>
          </ac:grpSpMkLst>
        </pc:grpChg>
        <pc:grpChg chg="add mod">
          <ac:chgData name="Min XIE" userId="fcc84320-6c09-41e1-acdb-499b79a83508" providerId="ADAL" clId="{E5D97E01-BAB2-4C1A-8AD5-0F3A03E8F1F2}" dt="2020-04-12T17:46:19.125" v="1345" actId="14100"/>
          <ac:grpSpMkLst>
            <pc:docMk/>
            <pc:sldMk cId="2305685653" sldId="293"/>
            <ac:grpSpMk id="146" creationId="{5364B242-92B0-4FB8-A634-CD244A6A3A63}"/>
          </ac:grpSpMkLst>
        </pc:grpChg>
        <pc:grpChg chg="add del mod">
          <ac:chgData name="Min XIE" userId="fcc84320-6c09-41e1-acdb-499b79a83508" providerId="ADAL" clId="{E5D97E01-BAB2-4C1A-8AD5-0F3A03E8F1F2}" dt="2020-04-12T17:42:46.710" v="1320" actId="165"/>
          <ac:grpSpMkLst>
            <pc:docMk/>
            <pc:sldMk cId="2305685653" sldId="293"/>
            <ac:grpSpMk id="147" creationId="{7BA2B85D-DFDD-4FAC-94A6-0168892AD4D4}"/>
          </ac:grpSpMkLst>
        </pc:grpChg>
        <pc:grpChg chg="add mod">
          <ac:chgData name="Min XIE" userId="fcc84320-6c09-41e1-acdb-499b79a83508" providerId="ADAL" clId="{E5D97E01-BAB2-4C1A-8AD5-0F3A03E8F1F2}" dt="2020-04-12T17:59:03.177" v="1611" actId="207"/>
          <ac:grpSpMkLst>
            <pc:docMk/>
            <pc:sldMk cId="2305685653" sldId="293"/>
            <ac:grpSpMk id="148" creationId="{1701FAE6-69C0-4337-9F8C-665D3788765D}"/>
          </ac:grpSpMkLst>
        </pc:grpChg>
        <pc:grpChg chg="add mod">
          <ac:chgData name="Min XIE" userId="fcc84320-6c09-41e1-acdb-499b79a83508" providerId="ADAL" clId="{E5D97E01-BAB2-4C1A-8AD5-0F3A03E8F1F2}" dt="2020-04-12T17:59:03.177" v="1611" actId="207"/>
          <ac:grpSpMkLst>
            <pc:docMk/>
            <pc:sldMk cId="2305685653" sldId="293"/>
            <ac:grpSpMk id="149" creationId="{D2D171AB-0330-42A5-80B4-6850434AE559}"/>
          </ac:grpSpMkLst>
        </pc:grpChg>
        <pc:grpChg chg="add mod">
          <ac:chgData name="Min XIE" userId="fcc84320-6c09-41e1-acdb-499b79a83508" providerId="ADAL" clId="{E5D97E01-BAB2-4C1A-8AD5-0F3A03E8F1F2}" dt="2020-04-12T17:59:03.177" v="1611" actId="207"/>
          <ac:grpSpMkLst>
            <pc:docMk/>
            <pc:sldMk cId="2305685653" sldId="293"/>
            <ac:grpSpMk id="150" creationId="{F39D900F-7E9B-49B2-AB54-1E78E7C38A02}"/>
          </ac:grpSpMkLst>
        </pc:grpChg>
        <pc:cxnChg chg="add del">
          <ac:chgData name="Min XIE" userId="fcc84320-6c09-41e1-acdb-499b79a83508" providerId="ADAL" clId="{E5D97E01-BAB2-4C1A-8AD5-0F3A03E8F1F2}" dt="2020-04-12T17:29:32.337" v="1206"/>
          <ac:cxnSpMkLst>
            <pc:docMk/>
            <pc:sldMk cId="2305685653" sldId="293"/>
            <ac:cxnSpMk id="6" creationId="{3AB71867-8AC3-4CE9-A124-B067374713B2}"/>
          </ac:cxnSpMkLst>
        </pc:cxnChg>
        <pc:cxnChg chg="add del">
          <ac:chgData name="Min XIE" userId="fcc84320-6c09-41e1-acdb-499b79a83508" providerId="ADAL" clId="{E5D97E01-BAB2-4C1A-8AD5-0F3A03E8F1F2}" dt="2020-04-12T17:29:32.337" v="1206"/>
          <ac:cxnSpMkLst>
            <pc:docMk/>
            <pc:sldMk cId="2305685653" sldId="293"/>
            <ac:cxnSpMk id="7" creationId="{47627776-8FF1-4B86-BB40-8F33598428BD}"/>
          </ac:cxnSpMkLst>
        </pc:cxnChg>
        <pc:cxnChg chg="add del">
          <ac:chgData name="Min XIE" userId="fcc84320-6c09-41e1-acdb-499b79a83508" providerId="ADAL" clId="{E5D97E01-BAB2-4C1A-8AD5-0F3A03E8F1F2}" dt="2020-04-12T17:29:32.337" v="1206"/>
          <ac:cxnSpMkLst>
            <pc:docMk/>
            <pc:sldMk cId="2305685653" sldId="293"/>
            <ac:cxnSpMk id="23" creationId="{6F05C87C-3AD2-44C2-A010-96EC9AB73E48}"/>
          </ac:cxnSpMkLst>
        </pc:cxnChg>
        <pc:cxnChg chg="add del">
          <ac:chgData name="Min XIE" userId="fcc84320-6c09-41e1-acdb-499b79a83508" providerId="ADAL" clId="{E5D97E01-BAB2-4C1A-8AD5-0F3A03E8F1F2}" dt="2020-04-12T17:29:32.337" v="1206"/>
          <ac:cxnSpMkLst>
            <pc:docMk/>
            <pc:sldMk cId="2305685653" sldId="293"/>
            <ac:cxnSpMk id="24" creationId="{2346D1AE-7AC1-4CB2-8908-5D648EF75BD8}"/>
          </ac:cxnSpMkLst>
        </pc:cxnChg>
        <pc:cxnChg chg="add del">
          <ac:chgData name="Min XIE" userId="fcc84320-6c09-41e1-acdb-499b79a83508" providerId="ADAL" clId="{E5D97E01-BAB2-4C1A-8AD5-0F3A03E8F1F2}" dt="2020-04-12T17:29:32.337" v="1206"/>
          <ac:cxnSpMkLst>
            <pc:docMk/>
            <pc:sldMk cId="2305685653" sldId="293"/>
            <ac:cxnSpMk id="25" creationId="{46064435-413A-4DD6-9A8C-AFDFB3C3EBB0}"/>
          </ac:cxnSpMkLst>
        </pc:cxnChg>
        <pc:cxnChg chg="add del">
          <ac:chgData name="Min XIE" userId="fcc84320-6c09-41e1-acdb-499b79a83508" providerId="ADAL" clId="{E5D97E01-BAB2-4C1A-8AD5-0F3A03E8F1F2}" dt="2020-04-12T17:29:32.337" v="1206"/>
          <ac:cxnSpMkLst>
            <pc:docMk/>
            <pc:sldMk cId="2305685653" sldId="293"/>
            <ac:cxnSpMk id="26" creationId="{08DD00F6-28A1-4A92-AC73-E261C44B8A5B}"/>
          </ac:cxnSpMkLst>
        </pc:cxnChg>
        <pc:cxnChg chg="add del">
          <ac:chgData name="Min XIE" userId="fcc84320-6c09-41e1-acdb-499b79a83508" providerId="ADAL" clId="{E5D97E01-BAB2-4C1A-8AD5-0F3A03E8F1F2}" dt="2020-04-12T17:29:32.337" v="1206"/>
          <ac:cxnSpMkLst>
            <pc:docMk/>
            <pc:sldMk cId="2305685653" sldId="293"/>
            <ac:cxnSpMk id="27" creationId="{9A3DAF8B-5695-4902-9BC6-7A31AB6943FA}"/>
          </ac:cxnSpMkLst>
        </pc:cxnChg>
        <pc:cxnChg chg="add del">
          <ac:chgData name="Min XIE" userId="fcc84320-6c09-41e1-acdb-499b79a83508" providerId="ADAL" clId="{E5D97E01-BAB2-4C1A-8AD5-0F3A03E8F1F2}" dt="2020-04-12T17:29:32.337" v="1206"/>
          <ac:cxnSpMkLst>
            <pc:docMk/>
            <pc:sldMk cId="2305685653" sldId="293"/>
            <ac:cxnSpMk id="28" creationId="{B69FAB42-E175-48EF-8F36-D08FA3500DB2}"/>
          </ac:cxnSpMkLst>
        </pc:cxnChg>
        <pc:cxnChg chg="add del">
          <ac:chgData name="Min XIE" userId="fcc84320-6c09-41e1-acdb-499b79a83508" providerId="ADAL" clId="{E5D97E01-BAB2-4C1A-8AD5-0F3A03E8F1F2}" dt="2020-04-12T17:29:32.337" v="1206"/>
          <ac:cxnSpMkLst>
            <pc:docMk/>
            <pc:sldMk cId="2305685653" sldId="293"/>
            <ac:cxnSpMk id="29" creationId="{6B7F2F4C-887E-4E06-A94E-75F1253AF7C1}"/>
          </ac:cxnSpMkLst>
        </pc:cxnChg>
        <pc:cxnChg chg="add del">
          <ac:chgData name="Min XIE" userId="fcc84320-6c09-41e1-acdb-499b79a83508" providerId="ADAL" clId="{E5D97E01-BAB2-4C1A-8AD5-0F3A03E8F1F2}" dt="2020-04-12T17:29:32.337" v="1206"/>
          <ac:cxnSpMkLst>
            <pc:docMk/>
            <pc:sldMk cId="2305685653" sldId="293"/>
            <ac:cxnSpMk id="30" creationId="{96329873-1C27-4F6A-800B-FF11EA347A54}"/>
          </ac:cxnSpMkLst>
        </pc:cxnChg>
        <pc:cxnChg chg="add del">
          <ac:chgData name="Min XIE" userId="fcc84320-6c09-41e1-acdb-499b79a83508" providerId="ADAL" clId="{E5D97E01-BAB2-4C1A-8AD5-0F3A03E8F1F2}" dt="2020-04-12T17:29:32.337" v="1206"/>
          <ac:cxnSpMkLst>
            <pc:docMk/>
            <pc:sldMk cId="2305685653" sldId="293"/>
            <ac:cxnSpMk id="31" creationId="{B400CB6A-C58B-479C-8F02-06BA34FD3B70}"/>
          </ac:cxnSpMkLst>
        </pc:cxnChg>
        <pc:cxnChg chg="add del">
          <ac:chgData name="Min XIE" userId="fcc84320-6c09-41e1-acdb-499b79a83508" providerId="ADAL" clId="{E5D97E01-BAB2-4C1A-8AD5-0F3A03E8F1F2}" dt="2020-04-12T17:29:32.337" v="1206"/>
          <ac:cxnSpMkLst>
            <pc:docMk/>
            <pc:sldMk cId="2305685653" sldId="293"/>
            <ac:cxnSpMk id="32" creationId="{C549B266-FD3C-4FF1-B5F1-13C55ACC445F}"/>
          </ac:cxnSpMkLst>
        </pc:cxnChg>
        <pc:cxnChg chg="add del">
          <ac:chgData name="Min XIE" userId="fcc84320-6c09-41e1-acdb-499b79a83508" providerId="ADAL" clId="{E5D97E01-BAB2-4C1A-8AD5-0F3A03E8F1F2}" dt="2020-04-12T17:29:32.337" v="1206"/>
          <ac:cxnSpMkLst>
            <pc:docMk/>
            <pc:sldMk cId="2305685653" sldId="293"/>
            <ac:cxnSpMk id="33" creationId="{DB902F25-7BA7-42E0-8FD4-2BAFABF96622}"/>
          </ac:cxnSpMkLst>
        </pc:cxnChg>
        <pc:cxnChg chg="add del">
          <ac:chgData name="Min XIE" userId="fcc84320-6c09-41e1-acdb-499b79a83508" providerId="ADAL" clId="{E5D97E01-BAB2-4C1A-8AD5-0F3A03E8F1F2}" dt="2020-04-12T17:29:32.337" v="1206"/>
          <ac:cxnSpMkLst>
            <pc:docMk/>
            <pc:sldMk cId="2305685653" sldId="293"/>
            <ac:cxnSpMk id="34" creationId="{734BB58D-6A35-46B1-A512-D580FBF34AB3}"/>
          </ac:cxnSpMkLst>
        </pc:cxnChg>
        <pc:cxnChg chg="add del">
          <ac:chgData name="Min XIE" userId="fcc84320-6c09-41e1-acdb-499b79a83508" providerId="ADAL" clId="{E5D97E01-BAB2-4C1A-8AD5-0F3A03E8F1F2}" dt="2020-04-12T17:29:32.337" v="1206"/>
          <ac:cxnSpMkLst>
            <pc:docMk/>
            <pc:sldMk cId="2305685653" sldId="293"/>
            <ac:cxnSpMk id="35" creationId="{EE88BE5E-0E61-452B-A27A-5C777BFAC170}"/>
          </ac:cxnSpMkLst>
        </pc:cxnChg>
        <pc:cxnChg chg="add del">
          <ac:chgData name="Min XIE" userId="fcc84320-6c09-41e1-acdb-499b79a83508" providerId="ADAL" clId="{E5D97E01-BAB2-4C1A-8AD5-0F3A03E8F1F2}" dt="2020-04-12T17:29:32.337" v="1206"/>
          <ac:cxnSpMkLst>
            <pc:docMk/>
            <pc:sldMk cId="2305685653" sldId="293"/>
            <ac:cxnSpMk id="36" creationId="{90C0C0BC-C927-44B9-8DCA-1A649B1B0D6B}"/>
          </ac:cxnSpMkLst>
        </pc:cxnChg>
        <pc:cxnChg chg="add del">
          <ac:chgData name="Min XIE" userId="fcc84320-6c09-41e1-acdb-499b79a83508" providerId="ADAL" clId="{E5D97E01-BAB2-4C1A-8AD5-0F3A03E8F1F2}" dt="2020-04-12T17:29:32.337" v="1206"/>
          <ac:cxnSpMkLst>
            <pc:docMk/>
            <pc:sldMk cId="2305685653" sldId="293"/>
            <ac:cxnSpMk id="37" creationId="{3CE4F9BF-1268-4F8E-8FD6-7D1966358C01}"/>
          </ac:cxnSpMkLst>
        </pc:cxnChg>
        <pc:cxnChg chg="add del">
          <ac:chgData name="Min XIE" userId="fcc84320-6c09-41e1-acdb-499b79a83508" providerId="ADAL" clId="{E5D97E01-BAB2-4C1A-8AD5-0F3A03E8F1F2}" dt="2020-04-12T17:29:32.337" v="1206"/>
          <ac:cxnSpMkLst>
            <pc:docMk/>
            <pc:sldMk cId="2305685653" sldId="293"/>
            <ac:cxnSpMk id="38" creationId="{018F1D4D-24B3-48ED-88D2-6E6517247EFE}"/>
          </ac:cxnSpMkLst>
        </pc:cxnChg>
        <pc:cxnChg chg="add del">
          <ac:chgData name="Min XIE" userId="fcc84320-6c09-41e1-acdb-499b79a83508" providerId="ADAL" clId="{E5D97E01-BAB2-4C1A-8AD5-0F3A03E8F1F2}" dt="2020-04-12T17:29:32.337" v="1206"/>
          <ac:cxnSpMkLst>
            <pc:docMk/>
            <pc:sldMk cId="2305685653" sldId="293"/>
            <ac:cxnSpMk id="39" creationId="{037278C0-E1C7-4D3D-948A-D3799BA57282}"/>
          </ac:cxnSpMkLst>
        </pc:cxnChg>
        <pc:cxnChg chg="add del">
          <ac:chgData name="Min XIE" userId="fcc84320-6c09-41e1-acdb-499b79a83508" providerId="ADAL" clId="{E5D97E01-BAB2-4C1A-8AD5-0F3A03E8F1F2}" dt="2020-04-12T17:29:32.337" v="1206"/>
          <ac:cxnSpMkLst>
            <pc:docMk/>
            <pc:sldMk cId="2305685653" sldId="293"/>
            <ac:cxnSpMk id="40" creationId="{D9BCD243-4370-43BD-A3BF-D538C94EBA17}"/>
          </ac:cxnSpMkLst>
        </pc:cxnChg>
        <pc:cxnChg chg="add mod topLvl">
          <ac:chgData name="Min XIE" userId="fcc84320-6c09-41e1-acdb-499b79a83508" providerId="ADAL" clId="{E5D97E01-BAB2-4C1A-8AD5-0F3A03E8F1F2}" dt="2020-04-12T17:40:23.571" v="1310" actId="164"/>
          <ac:cxnSpMkLst>
            <pc:docMk/>
            <pc:sldMk cId="2305685653" sldId="293"/>
            <ac:cxnSpMk id="42" creationId="{5E158AA0-1E27-4F8F-8414-241E8114B11B}"/>
          </ac:cxnSpMkLst>
        </pc:cxnChg>
        <pc:cxnChg chg="add mod topLvl">
          <ac:chgData name="Min XIE" userId="fcc84320-6c09-41e1-acdb-499b79a83508" providerId="ADAL" clId="{E5D97E01-BAB2-4C1A-8AD5-0F3A03E8F1F2}" dt="2020-04-12T17:40:23.571" v="1310" actId="164"/>
          <ac:cxnSpMkLst>
            <pc:docMk/>
            <pc:sldMk cId="2305685653" sldId="293"/>
            <ac:cxnSpMk id="43" creationId="{AFE46D32-EBAD-46C1-8F29-61931B15C6D7}"/>
          </ac:cxnSpMkLst>
        </pc:cxnChg>
        <pc:cxnChg chg="add mod topLvl">
          <ac:chgData name="Min XIE" userId="fcc84320-6c09-41e1-acdb-499b79a83508" providerId="ADAL" clId="{E5D97E01-BAB2-4C1A-8AD5-0F3A03E8F1F2}" dt="2020-04-12T17:40:23.571" v="1310" actId="164"/>
          <ac:cxnSpMkLst>
            <pc:docMk/>
            <pc:sldMk cId="2305685653" sldId="293"/>
            <ac:cxnSpMk id="59" creationId="{BB43B750-4D9C-4F8F-9ECF-6DFAC03C72A2}"/>
          </ac:cxnSpMkLst>
        </pc:cxnChg>
        <pc:cxnChg chg="add mod topLvl">
          <ac:chgData name="Min XIE" userId="fcc84320-6c09-41e1-acdb-499b79a83508" providerId="ADAL" clId="{E5D97E01-BAB2-4C1A-8AD5-0F3A03E8F1F2}" dt="2020-04-12T17:40:23.571" v="1310" actId="164"/>
          <ac:cxnSpMkLst>
            <pc:docMk/>
            <pc:sldMk cId="2305685653" sldId="293"/>
            <ac:cxnSpMk id="60" creationId="{E6C77141-C175-4A83-9378-4CE710207928}"/>
          </ac:cxnSpMkLst>
        </pc:cxnChg>
        <pc:cxnChg chg="add mod topLvl">
          <ac:chgData name="Min XIE" userId="fcc84320-6c09-41e1-acdb-499b79a83508" providerId="ADAL" clId="{E5D97E01-BAB2-4C1A-8AD5-0F3A03E8F1F2}" dt="2020-04-12T17:40:23.571" v="1310" actId="164"/>
          <ac:cxnSpMkLst>
            <pc:docMk/>
            <pc:sldMk cId="2305685653" sldId="293"/>
            <ac:cxnSpMk id="61" creationId="{40E533C6-213C-4D45-8902-D482A0EDFF7E}"/>
          </ac:cxnSpMkLst>
        </pc:cxnChg>
        <pc:cxnChg chg="add mod topLvl">
          <ac:chgData name="Min XIE" userId="fcc84320-6c09-41e1-acdb-499b79a83508" providerId="ADAL" clId="{E5D97E01-BAB2-4C1A-8AD5-0F3A03E8F1F2}" dt="2020-04-12T17:40:23.571" v="1310" actId="164"/>
          <ac:cxnSpMkLst>
            <pc:docMk/>
            <pc:sldMk cId="2305685653" sldId="293"/>
            <ac:cxnSpMk id="62" creationId="{99E654A3-2D4C-45C9-A5FD-1C73EC8CB5E3}"/>
          </ac:cxnSpMkLst>
        </pc:cxnChg>
        <pc:cxnChg chg="add mod topLvl">
          <ac:chgData name="Min XIE" userId="fcc84320-6c09-41e1-acdb-499b79a83508" providerId="ADAL" clId="{E5D97E01-BAB2-4C1A-8AD5-0F3A03E8F1F2}" dt="2020-04-12T17:40:23.571" v="1310" actId="164"/>
          <ac:cxnSpMkLst>
            <pc:docMk/>
            <pc:sldMk cId="2305685653" sldId="293"/>
            <ac:cxnSpMk id="63" creationId="{E7CEC797-E960-4189-8367-67FBAD25231D}"/>
          </ac:cxnSpMkLst>
        </pc:cxnChg>
        <pc:cxnChg chg="add mod topLvl">
          <ac:chgData name="Min XIE" userId="fcc84320-6c09-41e1-acdb-499b79a83508" providerId="ADAL" clId="{E5D97E01-BAB2-4C1A-8AD5-0F3A03E8F1F2}" dt="2020-04-12T17:40:23.571" v="1310" actId="164"/>
          <ac:cxnSpMkLst>
            <pc:docMk/>
            <pc:sldMk cId="2305685653" sldId="293"/>
            <ac:cxnSpMk id="64" creationId="{8D9B39B0-2001-4476-B95E-954945A67569}"/>
          </ac:cxnSpMkLst>
        </pc:cxnChg>
        <pc:cxnChg chg="add mod topLvl">
          <ac:chgData name="Min XIE" userId="fcc84320-6c09-41e1-acdb-499b79a83508" providerId="ADAL" clId="{E5D97E01-BAB2-4C1A-8AD5-0F3A03E8F1F2}" dt="2020-04-12T17:40:23.571" v="1310" actId="164"/>
          <ac:cxnSpMkLst>
            <pc:docMk/>
            <pc:sldMk cId="2305685653" sldId="293"/>
            <ac:cxnSpMk id="65" creationId="{162124E2-A56C-48BF-812A-AE7100F0DCDB}"/>
          </ac:cxnSpMkLst>
        </pc:cxnChg>
        <pc:cxnChg chg="add mod topLvl">
          <ac:chgData name="Min XIE" userId="fcc84320-6c09-41e1-acdb-499b79a83508" providerId="ADAL" clId="{E5D97E01-BAB2-4C1A-8AD5-0F3A03E8F1F2}" dt="2020-04-12T17:40:23.571" v="1310" actId="164"/>
          <ac:cxnSpMkLst>
            <pc:docMk/>
            <pc:sldMk cId="2305685653" sldId="293"/>
            <ac:cxnSpMk id="66" creationId="{1D37DA73-6ED4-4252-8776-C0B47BEC1C78}"/>
          </ac:cxnSpMkLst>
        </pc:cxnChg>
        <pc:cxnChg chg="add mod topLvl">
          <ac:chgData name="Min XIE" userId="fcc84320-6c09-41e1-acdb-499b79a83508" providerId="ADAL" clId="{E5D97E01-BAB2-4C1A-8AD5-0F3A03E8F1F2}" dt="2020-04-12T17:40:23.571" v="1310" actId="164"/>
          <ac:cxnSpMkLst>
            <pc:docMk/>
            <pc:sldMk cId="2305685653" sldId="293"/>
            <ac:cxnSpMk id="67" creationId="{0E4946FD-07A1-4AC5-85A0-D72E895FABE1}"/>
          </ac:cxnSpMkLst>
        </pc:cxnChg>
        <pc:cxnChg chg="add mod topLvl">
          <ac:chgData name="Min XIE" userId="fcc84320-6c09-41e1-acdb-499b79a83508" providerId="ADAL" clId="{E5D97E01-BAB2-4C1A-8AD5-0F3A03E8F1F2}" dt="2020-04-12T17:40:23.571" v="1310" actId="164"/>
          <ac:cxnSpMkLst>
            <pc:docMk/>
            <pc:sldMk cId="2305685653" sldId="293"/>
            <ac:cxnSpMk id="68" creationId="{70A9DAC0-E80D-4C19-A0B6-274594CDF355}"/>
          </ac:cxnSpMkLst>
        </pc:cxnChg>
        <pc:cxnChg chg="add mod topLvl">
          <ac:chgData name="Min XIE" userId="fcc84320-6c09-41e1-acdb-499b79a83508" providerId="ADAL" clId="{E5D97E01-BAB2-4C1A-8AD5-0F3A03E8F1F2}" dt="2020-04-12T17:40:23.571" v="1310" actId="164"/>
          <ac:cxnSpMkLst>
            <pc:docMk/>
            <pc:sldMk cId="2305685653" sldId="293"/>
            <ac:cxnSpMk id="69" creationId="{1B63D0D4-FC08-41D9-A99A-4040FF59B4FB}"/>
          </ac:cxnSpMkLst>
        </pc:cxnChg>
        <pc:cxnChg chg="add mod topLvl">
          <ac:chgData name="Min XIE" userId="fcc84320-6c09-41e1-acdb-499b79a83508" providerId="ADAL" clId="{E5D97E01-BAB2-4C1A-8AD5-0F3A03E8F1F2}" dt="2020-04-12T17:40:23.571" v="1310" actId="164"/>
          <ac:cxnSpMkLst>
            <pc:docMk/>
            <pc:sldMk cId="2305685653" sldId="293"/>
            <ac:cxnSpMk id="70" creationId="{4B9F494A-AB72-4D39-B6BD-81FD254EB98D}"/>
          </ac:cxnSpMkLst>
        </pc:cxnChg>
        <pc:cxnChg chg="add mod topLvl">
          <ac:chgData name="Min XIE" userId="fcc84320-6c09-41e1-acdb-499b79a83508" providerId="ADAL" clId="{E5D97E01-BAB2-4C1A-8AD5-0F3A03E8F1F2}" dt="2020-04-12T17:40:23.571" v="1310" actId="164"/>
          <ac:cxnSpMkLst>
            <pc:docMk/>
            <pc:sldMk cId="2305685653" sldId="293"/>
            <ac:cxnSpMk id="71" creationId="{23AB32BD-79C1-4D5B-90B5-A1C5AB850D93}"/>
          </ac:cxnSpMkLst>
        </pc:cxnChg>
        <pc:cxnChg chg="add mod topLvl">
          <ac:chgData name="Min XIE" userId="fcc84320-6c09-41e1-acdb-499b79a83508" providerId="ADAL" clId="{E5D97E01-BAB2-4C1A-8AD5-0F3A03E8F1F2}" dt="2020-04-12T17:40:23.571" v="1310" actId="164"/>
          <ac:cxnSpMkLst>
            <pc:docMk/>
            <pc:sldMk cId="2305685653" sldId="293"/>
            <ac:cxnSpMk id="72" creationId="{2AFC63B8-9E0F-4E3E-A33C-169132218326}"/>
          </ac:cxnSpMkLst>
        </pc:cxnChg>
        <pc:cxnChg chg="add mod topLvl">
          <ac:chgData name="Min XIE" userId="fcc84320-6c09-41e1-acdb-499b79a83508" providerId="ADAL" clId="{E5D97E01-BAB2-4C1A-8AD5-0F3A03E8F1F2}" dt="2020-04-12T17:40:23.571" v="1310" actId="164"/>
          <ac:cxnSpMkLst>
            <pc:docMk/>
            <pc:sldMk cId="2305685653" sldId="293"/>
            <ac:cxnSpMk id="73" creationId="{33FF6D6B-55CC-43FE-ACD1-132D621D048A}"/>
          </ac:cxnSpMkLst>
        </pc:cxnChg>
        <pc:cxnChg chg="add mod topLvl">
          <ac:chgData name="Min XIE" userId="fcc84320-6c09-41e1-acdb-499b79a83508" providerId="ADAL" clId="{E5D97E01-BAB2-4C1A-8AD5-0F3A03E8F1F2}" dt="2020-04-12T17:40:23.571" v="1310" actId="164"/>
          <ac:cxnSpMkLst>
            <pc:docMk/>
            <pc:sldMk cId="2305685653" sldId="293"/>
            <ac:cxnSpMk id="74" creationId="{D21B4081-0002-4023-B75F-3EA189E1144E}"/>
          </ac:cxnSpMkLst>
        </pc:cxnChg>
        <pc:cxnChg chg="add mod topLvl">
          <ac:chgData name="Min XIE" userId="fcc84320-6c09-41e1-acdb-499b79a83508" providerId="ADAL" clId="{E5D97E01-BAB2-4C1A-8AD5-0F3A03E8F1F2}" dt="2020-04-12T17:40:23.571" v="1310" actId="164"/>
          <ac:cxnSpMkLst>
            <pc:docMk/>
            <pc:sldMk cId="2305685653" sldId="293"/>
            <ac:cxnSpMk id="75" creationId="{B9E26BDA-59FD-44DD-9738-EF6012B7614A}"/>
          </ac:cxnSpMkLst>
        </pc:cxnChg>
        <pc:cxnChg chg="add mod topLvl">
          <ac:chgData name="Min XIE" userId="fcc84320-6c09-41e1-acdb-499b79a83508" providerId="ADAL" clId="{E5D97E01-BAB2-4C1A-8AD5-0F3A03E8F1F2}" dt="2020-04-12T17:40:23.571" v="1310" actId="164"/>
          <ac:cxnSpMkLst>
            <pc:docMk/>
            <pc:sldMk cId="2305685653" sldId="293"/>
            <ac:cxnSpMk id="76" creationId="{1C837A59-2DE2-4C01-B803-0BE87BDA332D}"/>
          </ac:cxnSpMkLst>
        </pc:cxnChg>
        <pc:cxnChg chg="add del mod">
          <ac:chgData name="Min XIE" userId="fcc84320-6c09-41e1-acdb-499b79a83508" providerId="ADAL" clId="{E5D97E01-BAB2-4C1A-8AD5-0F3A03E8F1F2}" dt="2020-04-12T17:35:47.204" v="1259"/>
          <ac:cxnSpMkLst>
            <pc:docMk/>
            <pc:sldMk cId="2305685653" sldId="293"/>
            <ac:cxnSpMk id="85" creationId="{CF15E2ED-910C-406A-9350-8AEC794D41CC}"/>
          </ac:cxnSpMkLst>
        </pc:cxnChg>
        <pc:cxnChg chg="add del mod">
          <ac:chgData name="Min XIE" userId="fcc84320-6c09-41e1-acdb-499b79a83508" providerId="ADAL" clId="{E5D97E01-BAB2-4C1A-8AD5-0F3A03E8F1F2}" dt="2020-04-12T17:35:47.204" v="1259"/>
          <ac:cxnSpMkLst>
            <pc:docMk/>
            <pc:sldMk cId="2305685653" sldId="293"/>
            <ac:cxnSpMk id="86" creationId="{25C29593-2557-44E8-A959-36132928D0C4}"/>
          </ac:cxnSpMkLst>
        </pc:cxnChg>
        <pc:cxnChg chg="add del mod">
          <ac:chgData name="Min XIE" userId="fcc84320-6c09-41e1-acdb-499b79a83508" providerId="ADAL" clId="{E5D97E01-BAB2-4C1A-8AD5-0F3A03E8F1F2}" dt="2020-04-12T17:35:47.204" v="1259"/>
          <ac:cxnSpMkLst>
            <pc:docMk/>
            <pc:sldMk cId="2305685653" sldId="293"/>
            <ac:cxnSpMk id="87" creationId="{FC282B06-3591-48FA-9CFD-D40BD4CD4E9E}"/>
          </ac:cxnSpMkLst>
        </pc:cxnChg>
        <pc:cxnChg chg="add del mod">
          <ac:chgData name="Min XIE" userId="fcc84320-6c09-41e1-acdb-499b79a83508" providerId="ADAL" clId="{E5D97E01-BAB2-4C1A-8AD5-0F3A03E8F1F2}" dt="2020-04-12T17:35:47.204" v="1259"/>
          <ac:cxnSpMkLst>
            <pc:docMk/>
            <pc:sldMk cId="2305685653" sldId="293"/>
            <ac:cxnSpMk id="88" creationId="{7F834E70-CDDD-432C-B037-14F2CDC29242}"/>
          </ac:cxnSpMkLst>
        </pc:cxnChg>
        <pc:cxnChg chg="add del mod">
          <ac:chgData name="Min XIE" userId="fcc84320-6c09-41e1-acdb-499b79a83508" providerId="ADAL" clId="{E5D97E01-BAB2-4C1A-8AD5-0F3A03E8F1F2}" dt="2020-04-12T17:35:47.204" v="1259"/>
          <ac:cxnSpMkLst>
            <pc:docMk/>
            <pc:sldMk cId="2305685653" sldId="293"/>
            <ac:cxnSpMk id="89" creationId="{9EFDC860-2A87-4CC8-90D3-CB7A635AB84F}"/>
          </ac:cxnSpMkLst>
        </pc:cxnChg>
        <pc:cxnChg chg="add del mod">
          <ac:chgData name="Min XIE" userId="fcc84320-6c09-41e1-acdb-499b79a83508" providerId="ADAL" clId="{E5D97E01-BAB2-4C1A-8AD5-0F3A03E8F1F2}" dt="2020-04-12T17:35:47.204" v="1259"/>
          <ac:cxnSpMkLst>
            <pc:docMk/>
            <pc:sldMk cId="2305685653" sldId="293"/>
            <ac:cxnSpMk id="90" creationId="{02845AA4-EF40-47FE-AF25-5A4347BFBF65}"/>
          </ac:cxnSpMkLst>
        </pc:cxnChg>
        <pc:cxnChg chg="add del mod">
          <ac:chgData name="Min XIE" userId="fcc84320-6c09-41e1-acdb-499b79a83508" providerId="ADAL" clId="{E5D97E01-BAB2-4C1A-8AD5-0F3A03E8F1F2}" dt="2020-04-12T17:35:47.204" v="1259"/>
          <ac:cxnSpMkLst>
            <pc:docMk/>
            <pc:sldMk cId="2305685653" sldId="293"/>
            <ac:cxnSpMk id="91" creationId="{BBCAEEB0-EB16-41E6-8EEC-91D62CCD9C91}"/>
          </ac:cxnSpMkLst>
        </pc:cxnChg>
        <pc:cxnChg chg="add del mod">
          <ac:chgData name="Min XIE" userId="fcc84320-6c09-41e1-acdb-499b79a83508" providerId="ADAL" clId="{E5D97E01-BAB2-4C1A-8AD5-0F3A03E8F1F2}" dt="2020-04-12T17:35:47.204" v="1259"/>
          <ac:cxnSpMkLst>
            <pc:docMk/>
            <pc:sldMk cId="2305685653" sldId="293"/>
            <ac:cxnSpMk id="92" creationId="{3AE6F6A9-1317-40F2-B0EE-8894A920E822}"/>
          </ac:cxnSpMkLst>
        </pc:cxnChg>
        <pc:cxnChg chg="add del mod">
          <ac:chgData name="Min XIE" userId="fcc84320-6c09-41e1-acdb-499b79a83508" providerId="ADAL" clId="{E5D97E01-BAB2-4C1A-8AD5-0F3A03E8F1F2}" dt="2020-04-12T17:35:47.204" v="1259"/>
          <ac:cxnSpMkLst>
            <pc:docMk/>
            <pc:sldMk cId="2305685653" sldId="293"/>
            <ac:cxnSpMk id="93" creationId="{80EEE242-AF36-48AE-BD1F-BF3FCCCC77E8}"/>
          </ac:cxnSpMkLst>
        </pc:cxnChg>
        <pc:cxnChg chg="add del mod">
          <ac:chgData name="Min XIE" userId="fcc84320-6c09-41e1-acdb-499b79a83508" providerId="ADAL" clId="{E5D97E01-BAB2-4C1A-8AD5-0F3A03E8F1F2}" dt="2020-04-12T17:35:47.204" v="1259"/>
          <ac:cxnSpMkLst>
            <pc:docMk/>
            <pc:sldMk cId="2305685653" sldId="293"/>
            <ac:cxnSpMk id="94" creationId="{D4564D6C-A2A5-4C02-8DDC-6F39E14EE455}"/>
          </ac:cxnSpMkLst>
        </pc:cxnChg>
        <pc:cxnChg chg="add del mod">
          <ac:chgData name="Min XIE" userId="fcc84320-6c09-41e1-acdb-499b79a83508" providerId="ADAL" clId="{E5D97E01-BAB2-4C1A-8AD5-0F3A03E8F1F2}" dt="2020-04-12T17:35:47.204" v="1259"/>
          <ac:cxnSpMkLst>
            <pc:docMk/>
            <pc:sldMk cId="2305685653" sldId="293"/>
            <ac:cxnSpMk id="95" creationId="{C3AAC52A-33AF-4D4B-9C4F-E2753718F530}"/>
          </ac:cxnSpMkLst>
        </pc:cxnChg>
        <pc:cxnChg chg="add del mod">
          <ac:chgData name="Min XIE" userId="fcc84320-6c09-41e1-acdb-499b79a83508" providerId="ADAL" clId="{E5D97E01-BAB2-4C1A-8AD5-0F3A03E8F1F2}" dt="2020-04-12T17:35:47.204" v="1259"/>
          <ac:cxnSpMkLst>
            <pc:docMk/>
            <pc:sldMk cId="2305685653" sldId="293"/>
            <ac:cxnSpMk id="96" creationId="{9386517A-39AB-42F2-AA50-A6765505B842}"/>
          </ac:cxnSpMkLst>
        </pc:cxnChg>
        <pc:cxnChg chg="add del mod">
          <ac:chgData name="Min XIE" userId="fcc84320-6c09-41e1-acdb-499b79a83508" providerId="ADAL" clId="{E5D97E01-BAB2-4C1A-8AD5-0F3A03E8F1F2}" dt="2020-04-12T17:35:47.204" v="1259"/>
          <ac:cxnSpMkLst>
            <pc:docMk/>
            <pc:sldMk cId="2305685653" sldId="293"/>
            <ac:cxnSpMk id="97" creationId="{1B5C6880-78AB-404D-93E1-6391DB2EA678}"/>
          </ac:cxnSpMkLst>
        </pc:cxnChg>
        <pc:cxnChg chg="add del mod">
          <ac:chgData name="Min XIE" userId="fcc84320-6c09-41e1-acdb-499b79a83508" providerId="ADAL" clId="{E5D97E01-BAB2-4C1A-8AD5-0F3A03E8F1F2}" dt="2020-04-12T17:35:47.204" v="1259"/>
          <ac:cxnSpMkLst>
            <pc:docMk/>
            <pc:sldMk cId="2305685653" sldId="293"/>
            <ac:cxnSpMk id="98" creationId="{079E90C5-48D2-480E-86F1-52D9D23E0981}"/>
          </ac:cxnSpMkLst>
        </pc:cxnChg>
        <pc:cxnChg chg="add del mod">
          <ac:chgData name="Min XIE" userId="fcc84320-6c09-41e1-acdb-499b79a83508" providerId="ADAL" clId="{E5D97E01-BAB2-4C1A-8AD5-0F3A03E8F1F2}" dt="2020-04-12T17:35:47.204" v="1259"/>
          <ac:cxnSpMkLst>
            <pc:docMk/>
            <pc:sldMk cId="2305685653" sldId="293"/>
            <ac:cxnSpMk id="99" creationId="{76F1B12D-6285-451D-AF16-0A3DFBBFBADC}"/>
          </ac:cxnSpMkLst>
        </pc:cxnChg>
        <pc:cxnChg chg="add del mod">
          <ac:chgData name="Min XIE" userId="fcc84320-6c09-41e1-acdb-499b79a83508" providerId="ADAL" clId="{E5D97E01-BAB2-4C1A-8AD5-0F3A03E8F1F2}" dt="2020-04-12T17:35:47.204" v="1259"/>
          <ac:cxnSpMkLst>
            <pc:docMk/>
            <pc:sldMk cId="2305685653" sldId="293"/>
            <ac:cxnSpMk id="100" creationId="{02027CD4-B2ED-448A-91FD-870C25A51EB0}"/>
          </ac:cxnSpMkLst>
        </pc:cxnChg>
        <pc:cxnChg chg="add del mod">
          <ac:chgData name="Min XIE" userId="fcc84320-6c09-41e1-acdb-499b79a83508" providerId="ADAL" clId="{E5D97E01-BAB2-4C1A-8AD5-0F3A03E8F1F2}" dt="2020-04-12T17:38:38.797" v="1291" actId="478"/>
          <ac:cxnSpMkLst>
            <pc:docMk/>
            <pc:sldMk cId="2305685653" sldId="293"/>
            <ac:cxnSpMk id="106" creationId="{C23B806B-9315-44BD-9BED-E85C223F8C3B}"/>
          </ac:cxnSpMkLst>
        </pc:cxnChg>
        <pc:cxnChg chg="add del mod">
          <ac:chgData name="Min XIE" userId="fcc84320-6c09-41e1-acdb-499b79a83508" providerId="ADAL" clId="{E5D97E01-BAB2-4C1A-8AD5-0F3A03E8F1F2}" dt="2020-04-12T17:38:20.402" v="1284" actId="478"/>
          <ac:cxnSpMkLst>
            <pc:docMk/>
            <pc:sldMk cId="2305685653" sldId="293"/>
            <ac:cxnSpMk id="107" creationId="{2AC084D1-6812-418B-A776-2851F065C72C}"/>
          </ac:cxnSpMkLst>
        </pc:cxnChg>
        <pc:cxnChg chg="add mod topLvl">
          <ac:chgData name="Min XIE" userId="fcc84320-6c09-41e1-acdb-499b79a83508" providerId="ADAL" clId="{E5D97E01-BAB2-4C1A-8AD5-0F3A03E8F1F2}" dt="2020-04-12T17:42:58.612" v="1321" actId="164"/>
          <ac:cxnSpMkLst>
            <pc:docMk/>
            <pc:sldMk cId="2305685653" sldId="293"/>
            <ac:cxnSpMk id="123" creationId="{C03EF4B4-3E26-4055-9BA6-0AB479F4989A}"/>
          </ac:cxnSpMkLst>
        </pc:cxnChg>
        <pc:cxnChg chg="add mod topLvl">
          <ac:chgData name="Min XIE" userId="fcc84320-6c09-41e1-acdb-499b79a83508" providerId="ADAL" clId="{E5D97E01-BAB2-4C1A-8AD5-0F3A03E8F1F2}" dt="2020-04-12T17:42:58.612" v="1321" actId="164"/>
          <ac:cxnSpMkLst>
            <pc:docMk/>
            <pc:sldMk cId="2305685653" sldId="293"/>
            <ac:cxnSpMk id="124" creationId="{5FEB076C-4CD1-428A-B914-A2F646B78017}"/>
          </ac:cxnSpMkLst>
        </pc:cxnChg>
        <pc:cxnChg chg="add mod topLvl">
          <ac:chgData name="Min XIE" userId="fcc84320-6c09-41e1-acdb-499b79a83508" providerId="ADAL" clId="{E5D97E01-BAB2-4C1A-8AD5-0F3A03E8F1F2}" dt="2020-04-12T17:42:58.612" v="1321" actId="164"/>
          <ac:cxnSpMkLst>
            <pc:docMk/>
            <pc:sldMk cId="2305685653" sldId="293"/>
            <ac:cxnSpMk id="125" creationId="{44748260-BD11-4A56-B653-2C527ADDE5B0}"/>
          </ac:cxnSpMkLst>
        </pc:cxnChg>
        <pc:cxnChg chg="add mod topLvl">
          <ac:chgData name="Min XIE" userId="fcc84320-6c09-41e1-acdb-499b79a83508" providerId="ADAL" clId="{E5D97E01-BAB2-4C1A-8AD5-0F3A03E8F1F2}" dt="2020-04-12T17:42:58.612" v="1321" actId="164"/>
          <ac:cxnSpMkLst>
            <pc:docMk/>
            <pc:sldMk cId="2305685653" sldId="293"/>
            <ac:cxnSpMk id="126" creationId="{5B5D8481-AD28-4FC5-BEBE-EDD00AD1962C}"/>
          </ac:cxnSpMkLst>
        </pc:cxnChg>
        <pc:cxnChg chg="add mod topLvl">
          <ac:chgData name="Min XIE" userId="fcc84320-6c09-41e1-acdb-499b79a83508" providerId="ADAL" clId="{E5D97E01-BAB2-4C1A-8AD5-0F3A03E8F1F2}" dt="2020-04-12T17:42:58.612" v="1321" actId="164"/>
          <ac:cxnSpMkLst>
            <pc:docMk/>
            <pc:sldMk cId="2305685653" sldId="293"/>
            <ac:cxnSpMk id="127" creationId="{12DEB5CC-0F42-4A80-BA39-61B2462902CA}"/>
          </ac:cxnSpMkLst>
        </pc:cxnChg>
        <pc:cxnChg chg="add mod topLvl">
          <ac:chgData name="Min XIE" userId="fcc84320-6c09-41e1-acdb-499b79a83508" providerId="ADAL" clId="{E5D97E01-BAB2-4C1A-8AD5-0F3A03E8F1F2}" dt="2020-04-12T17:42:58.612" v="1321" actId="164"/>
          <ac:cxnSpMkLst>
            <pc:docMk/>
            <pc:sldMk cId="2305685653" sldId="293"/>
            <ac:cxnSpMk id="128" creationId="{329F7AA2-8FCE-48F1-80FD-99FDAD78465E}"/>
          </ac:cxnSpMkLst>
        </pc:cxnChg>
        <pc:cxnChg chg="add mod topLvl">
          <ac:chgData name="Min XIE" userId="fcc84320-6c09-41e1-acdb-499b79a83508" providerId="ADAL" clId="{E5D97E01-BAB2-4C1A-8AD5-0F3A03E8F1F2}" dt="2020-04-12T17:42:58.612" v="1321" actId="164"/>
          <ac:cxnSpMkLst>
            <pc:docMk/>
            <pc:sldMk cId="2305685653" sldId="293"/>
            <ac:cxnSpMk id="129" creationId="{E9C9FC66-11ED-41F0-920C-8A65600301B7}"/>
          </ac:cxnSpMkLst>
        </pc:cxnChg>
        <pc:cxnChg chg="add mod topLvl">
          <ac:chgData name="Min XIE" userId="fcc84320-6c09-41e1-acdb-499b79a83508" providerId="ADAL" clId="{E5D97E01-BAB2-4C1A-8AD5-0F3A03E8F1F2}" dt="2020-04-12T17:59:03.177" v="1611" actId="207"/>
          <ac:cxnSpMkLst>
            <pc:docMk/>
            <pc:sldMk cId="2305685653" sldId="293"/>
            <ac:cxnSpMk id="130" creationId="{B5BC41A1-67F5-4880-AD6C-9C630778AC33}"/>
          </ac:cxnSpMkLst>
        </pc:cxnChg>
        <pc:cxnChg chg="add mod topLvl">
          <ac:chgData name="Min XIE" userId="fcc84320-6c09-41e1-acdb-499b79a83508" providerId="ADAL" clId="{E5D97E01-BAB2-4C1A-8AD5-0F3A03E8F1F2}" dt="2020-04-12T17:42:58.612" v="1321" actId="164"/>
          <ac:cxnSpMkLst>
            <pc:docMk/>
            <pc:sldMk cId="2305685653" sldId="293"/>
            <ac:cxnSpMk id="131" creationId="{68E594C5-4076-4858-B871-42F36CFF46F8}"/>
          </ac:cxnSpMkLst>
        </pc:cxnChg>
        <pc:cxnChg chg="add mod topLvl">
          <ac:chgData name="Min XIE" userId="fcc84320-6c09-41e1-acdb-499b79a83508" providerId="ADAL" clId="{E5D97E01-BAB2-4C1A-8AD5-0F3A03E8F1F2}" dt="2020-04-12T17:42:58.612" v="1321" actId="164"/>
          <ac:cxnSpMkLst>
            <pc:docMk/>
            <pc:sldMk cId="2305685653" sldId="293"/>
            <ac:cxnSpMk id="132" creationId="{52347020-9B8A-4C97-8961-BBFFC884C13B}"/>
          </ac:cxnSpMkLst>
        </pc:cxnChg>
        <pc:cxnChg chg="add mod topLvl">
          <ac:chgData name="Min XIE" userId="fcc84320-6c09-41e1-acdb-499b79a83508" providerId="ADAL" clId="{E5D97E01-BAB2-4C1A-8AD5-0F3A03E8F1F2}" dt="2020-04-12T17:42:58.612" v="1321" actId="164"/>
          <ac:cxnSpMkLst>
            <pc:docMk/>
            <pc:sldMk cId="2305685653" sldId="293"/>
            <ac:cxnSpMk id="133" creationId="{651B2E3F-43C6-43B8-8DD6-D647B6EE4768}"/>
          </ac:cxnSpMkLst>
        </pc:cxnChg>
        <pc:cxnChg chg="add mod topLvl">
          <ac:chgData name="Min XIE" userId="fcc84320-6c09-41e1-acdb-499b79a83508" providerId="ADAL" clId="{E5D97E01-BAB2-4C1A-8AD5-0F3A03E8F1F2}" dt="2020-04-12T17:42:58.612" v="1321" actId="164"/>
          <ac:cxnSpMkLst>
            <pc:docMk/>
            <pc:sldMk cId="2305685653" sldId="293"/>
            <ac:cxnSpMk id="134" creationId="{BC0B2147-F979-4FB1-977E-98AECCEC8969}"/>
          </ac:cxnSpMkLst>
        </pc:cxnChg>
        <pc:cxnChg chg="add mod topLvl">
          <ac:chgData name="Min XIE" userId="fcc84320-6c09-41e1-acdb-499b79a83508" providerId="ADAL" clId="{E5D97E01-BAB2-4C1A-8AD5-0F3A03E8F1F2}" dt="2020-04-12T17:42:58.612" v="1321" actId="164"/>
          <ac:cxnSpMkLst>
            <pc:docMk/>
            <pc:sldMk cId="2305685653" sldId="293"/>
            <ac:cxnSpMk id="135" creationId="{0649A5C6-73D9-41C9-88CE-8EE7FAD10D20}"/>
          </ac:cxnSpMkLst>
        </pc:cxnChg>
        <pc:cxnChg chg="add mod topLvl">
          <ac:chgData name="Min XIE" userId="fcc84320-6c09-41e1-acdb-499b79a83508" providerId="ADAL" clId="{E5D97E01-BAB2-4C1A-8AD5-0F3A03E8F1F2}" dt="2020-04-12T17:42:58.612" v="1321" actId="164"/>
          <ac:cxnSpMkLst>
            <pc:docMk/>
            <pc:sldMk cId="2305685653" sldId="293"/>
            <ac:cxnSpMk id="136" creationId="{F77EC247-BD25-4A77-AB96-C55819BF4B6A}"/>
          </ac:cxnSpMkLst>
        </pc:cxnChg>
        <pc:cxnChg chg="add mod topLvl">
          <ac:chgData name="Min XIE" userId="fcc84320-6c09-41e1-acdb-499b79a83508" providerId="ADAL" clId="{E5D97E01-BAB2-4C1A-8AD5-0F3A03E8F1F2}" dt="2020-04-12T17:42:58.612" v="1321" actId="164"/>
          <ac:cxnSpMkLst>
            <pc:docMk/>
            <pc:sldMk cId="2305685653" sldId="293"/>
            <ac:cxnSpMk id="137" creationId="{A76A637F-0EF3-47F7-B03B-5AE0A1129DF5}"/>
          </ac:cxnSpMkLst>
        </pc:cxnChg>
        <pc:cxnChg chg="add mod topLvl">
          <ac:chgData name="Min XIE" userId="fcc84320-6c09-41e1-acdb-499b79a83508" providerId="ADAL" clId="{E5D97E01-BAB2-4C1A-8AD5-0F3A03E8F1F2}" dt="2020-04-12T17:42:58.612" v="1321" actId="164"/>
          <ac:cxnSpMkLst>
            <pc:docMk/>
            <pc:sldMk cId="2305685653" sldId="293"/>
            <ac:cxnSpMk id="138" creationId="{DC6A3185-8B45-437E-A34B-D6C93C48B593}"/>
          </ac:cxnSpMkLst>
        </pc:cxnChg>
        <pc:cxnChg chg="add mod topLvl">
          <ac:chgData name="Min XIE" userId="fcc84320-6c09-41e1-acdb-499b79a83508" providerId="ADAL" clId="{E5D97E01-BAB2-4C1A-8AD5-0F3A03E8F1F2}" dt="2020-04-12T17:44:15.103" v="1328" actId="164"/>
          <ac:cxnSpMkLst>
            <pc:docMk/>
            <pc:sldMk cId="2305685653" sldId="293"/>
            <ac:cxnSpMk id="140" creationId="{27EC0A6E-D89D-47DC-9D2B-35BECEB82C99}"/>
          </ac:cxnSpMkLst>
        </pc:cxnChg>
        <pc:cxnChg chg="add mod topLvl">
          <ac:chgData name="Min XIE" userId="fcc84320-6c09-41e1-acdb-499b79a83508" providerId="ADAL" clId="{E5D97E01-BAB2-4C1A-8AD5-0F3A03E8F1F2}" dt="2020-04-12T17:44:15.103" v="1328" actId="164"/>
          <ac:cxnSpMkLst>
            <pc:docMk/>
            <pc:sldMk cId="2305685653" sldId="293"/>
            <ac:cxnSpMk id="141" creationId="{98EBB366-B3BA-46D0-A5FD-9BBD1C425E4E}"/>
          </ac:cxnSpMkLst>
        </pc:cxnChg>
      </pc:sldChg>
      <pc:sldChg chg="add del">
        <pc:chgData name="Min XIE" userId="fcc84320-6c09-41e1-acdb-499b79a83508" providerId="ADAL" clId="{E5D97E01-BAB2-4C1A-8AD5-0F3A03E8F1F2}" dt="2020-04-12T17:06:30.720" v="841"/>
        <pc:sldMkLst>
          <pc:docMk/>
          <pc:sldMk cId="3084361454" sldId="293"/>
        </pc:sldMkLst>
      </pc:sldChg>
      <pc:sldChg chg="modSp new mod">
        <pc:chgData name="Min XIE" userId="fcc84320-6c09-41e1-acdb-499b79a83508" providerId="ADAL" clId="{E5D97E01-BAB2-4C1A-8AD5-0F3A03E8F1F2}" dt="2020-04-12T18:22:51.641" v="2111" actId="20577"/>
        <pc:sldMkLst>
          <pc:docMk/>
          <pc:sldMk cId="2076265296" sldId="294"/>
        </pc:sldMkLst>
        <pc:spChg chg="mod">
          <ac:chgData name="Min XIE" userId="fcc84320-6c09-41e1-acdb-499b79a83508" providerId="ADAL" clId="{E5D97E01-BAB2-4C1A-8AD5-0F3A03E8F1F2}" dt="2020-04-12T17:53:37.677" v="1430" actId="20577"/>
          <ac:spMkLst>
            <pc:docMk/>
            <pc:sldMk cId="2076265296" sldId="294"/>
            <ac:spMk id="2" creationId="{01EBCFA5-ED6D-4761-A6BA-DB2810C05E43}"/>
          </ac:spMkLst>
        </pc:spChg>
        <pc:spChg chg="mod">
          <ac:chgData name="Min XIE" userId="fcc84320-6c09-41e1-acdb-499b79a83508" providerId="ADAL" clId="{E5D97E01-BAB2-4C1A-8AD5-0F3A03E8F1F2}" dt="2020-04-12T18:22:51.641" v="2111" actId="20577"/>
          <ac:spMkLst>
            <pc:docMk/>
            <pc:sldMk cId="2076265296" sldId="294"/>
            <ac:spMk id="3" creationId="{F08FFCB6-4716-413B-9BBB-D76A37FD8B7C}"/>
          </ac:spMkLst>
        </pc:spChg>
      </pc:sldChg>
      <pc:sldChg chg="modSp new del mod">
        <pc:chgData name="Min XIE" userId="fcc84320-6c09-41e1-acdb-499b79a83508" providerId="ADAL" clId="{E5D97E01-BAB2-4C1A-8AD5-0F3A03E8F1F2}" dt="2020-04-12T17:50:45.837" v="1404" actId="47"/>
        <pc:sldMkLst>
          <pc:docMk/>
          <pc:sldMk cId="3228463391" sldId="294"/>
        </pc:sldMkLst>
        <pc:spChg chg="mod">
          <ac:chgData name="Min XIE" userId="fcc84320-6c09-41e1-acdb-499b79a83508" providerId="ADAL" clId="{E5D97E01-BAB2-4C1A-8AD5-0F3A03E8F1F2}" dt="2020-04-12T17:47:11.619" v="1383" actId="313"/>
          <ac:spMkLst>
            <pc:docMk/>
            <pc:sldMk cId="3228463391" sldId="294"/>
            <ac:spMk id="2" creationId="{7697B7FE-6A8B-435C-BA22-BB3A1B84A901}"/>
          </ac:spMkLst>
        </pc:spChg>
        <pc:spChg chg="mod">
          <ac:chgData name="Min XIE" userId="fcc84320-6c09-41e1-acdb-499b79a83508" providerId="ADAL" clId="{E5D97E01-BAB2-4C1A-8AD5-0F3A03E8F1F2}" dt="2020-04-12T17:48:30.619" v="1386"/>
          <ac:spMkLst>
            <pc:docMk/>
            <pc:sldMk cId="3228463391" sldId="294"/>
            <ac:spMk id="3" creationId="{7DBEFFF1-FB85-4E39-B743-30556D7AEBC9}"/>
          </ac:spMkLst>
        </pc:spChg>
      </pc:sldChg>
      <pc:sldChg chg="addSp delSp modSp new mod modAnim">
        <pc:chgData name="Min XIE" userId="fcc84320-6c09-41e1-acdb-499b79a83508" providerId="ADAL" clId="{E5D97E01-BAB2-4C1A-8AD5-0F3A03E8F1F2}" dt="2020-04-13T05:45:24.271" v="2282" actId="14100"/>
        <pc:sldMkLst>
          <pc:docMk/>
          <pc:sldMk cId="2092513214" sldId="295"/>
        </pc:sldMkLst>
        <pc:spChg chg="mod">
          <ac:chgData name="Min XIE" userId="fcc84320-6c09-41e1-acdb-499b79a83508" providerId="ADAL" clId="{E5D97E01-BAB2-4C1A-8AD5-0F3A03E8F1F2}" dt="2020-04-12T18:00:10.134" v="1644" actId="20577"/>
          <ac:spMkLst>
            <pc:docMk/>
            <pc:sldMk cId="2092513214" sldId="295"/>
            <ac:spMk id="2" creationId="{62E863FF-EE8B-4DD8-84D4-12603A733E62}"/>
          </ac:spMkLst>
        </pc:spChg>
        <pc:spChg chg="del mod">
          <ac:chgData name="Min XIE" userId="fcc84320-6c09-41e1-acdb-499b79a83508" providerId="ADAL" clId="{E5D97E01-BAB2-4C1A-8AD5-0F3A03E8F1F2}" dt="2020-04-12T17:57:13.312" v="1597" actId="478"/>
          <ac:spMkLst>
            <pc:docMk/>
            <pc:sldMk cId="2092513214" sldId="295"/>
            <ac:spMk id="3" creationId="{FBADB875-8B1A-47EB-8FB3-920C72B9D167}"/>
          </ac:spMkLst>
        </pc:spChg>
        <pc:spChg chg="mod">
          <ac:chgData name="Min XIE" userId="fcc84320-6c09-41e1-acdb-499b79a83508" providerId="ADAL" clId="{E5D97E01-BAB2-4C1A-8AD5-0F3A03E8F1F2}" dt="2020-04-12T18:11:17.281" v="1854" actId="404"/>
          <ac:spMkLst>
            <pc:docMk/>
            <pc:sldMk cId="2092513214" sldId="295"/>
            <ac:spMk id="46" creationId="{551BADC7-08EE-45CE-B4DB-F64EF21B5DB2}"/>
          </ac:spMkLst>
        </pc:spChg>
        <pc:spChg chg="mod">
          <ac:chgData name="Min XIE" userId="fcc84320-6c09-41e1-acdb-499b79a83508" providerId="ADAL" clId="{E5D97E01-BAB2-4C1A-8AD5-0F3A03E8F1F2}" dt="2020-04-12T18:11:17.281" v="1854" actId="404"/>
          <ac:spMkLst>
            <pc:docMk/>
            <pc:sldMk cId="2092513214" sldId="295"/>
            <ac:spMk id="47" creationId="{EC00A134-005C-4666-BBC5-8759BCB572BF}"/>
          </ac:spMkLst>
        </pc:spChg>
        <pc:spChg chg="mod">
          <ac:chgData name="Min XIE" userId="fcc84320-6c09-41e1-acdb-499b79a83508" providerId="ADAL" clId="{E5D97E01-BAB2-4C1A-8AD5-0F3A03E8F1F2}" dt="2020-04-12T18:11:17.281" v="1854" actId="404"/>
          <ac:spMkLst>
            <pc:docMk/>
            <pc:sldMk cId="2092513214" sldId="295"/>
            <ac:spMk id="48" creationId="{041553A4-2514-47D4-9DB4-EFB85B429D49}"/>
          </ac:spMkLst>
        </pc:spChg>
        <pc:spChg chg="mod">
          <ac:chgData name="Min XIE" userId="fcc84320-6c09-41e1-acdb-499b79a83508" providerId="ADAL" clId="{E5D97E01-BAB2-4C1A-8AD5-0F3A03E8F1F2}" dt="2020-04-12T18:20:17.078" v="2041" actId="14100"/>
          <ac:spMkLst>
            <pc:docMk/>
            <pc:sldMk cId="2092513214" sldId="295"/>
            <ac:spMk id="49" creationId="{61AE7605-ED43-422C-BA7C-FE013E92A80B}"/>
          </ac:spMkLst>
        </pc:spChg>
        <pc:spChg chg="mod">
          <ac:chgData name="Min XIE" userId="fcc84320-6c09-41e1-acdb-499b79a83508" providerId="ADAL" clId="{E5D97E01-BAB2-4C1A-8AD5-0F3A03E8F1F2}" dt="2020-04-12T18:11:17.281" v="1854" actId="404"/>
          <ac:spMkLst>
            <pc:docMk/>
            <pc:sldMk cId="2092513214" sldId="295"/>
            <ac:spMk id="50" creationId="{4CDA6E34-5DF5-4705-98B1-B65F3233DA31}"/>
          </ac:spMkLst>
        </pc:spChg>
        <pc:spChg chg="mod">
          <ac:chgData name="Min XIE" userId="fcc84320-6c09-41e1-acdb-499b79a83508" providerId="ADAL" clId="{E5D97E01-BAB2-4C1A-8AD5-0F3A03E8F1F2}" dt="2020-04-12T18:11:17.281" v="1854" actId="404"/>
          <ac:spMkLst>
            <pc:docMk/>
            <pc:sldMk cId="2092513214" sldId="295"/>
            <ac:spMk id="52" creationId="{AC6B08F6-335D-420C-B664-3794DDD845C9}"/>
          </ac:spMkLst>
        </pc:spChg>
        <pc:spChg chg="mod">
          <ac:chgData name="Min XIE" userId="fcc84320-6c09-41e1-acdb-499b79a83508" providerId="ADAL" clId="{E5D97E01-BAB2-4C1A-8AD5-0F3A03E8F1F2}" dt="2020-04-12T18:11:17.281" v="1854" actId="404"/>
          <ac:spMkLst>
            <pc:docMk/>
            <pc:sldMk cId="2092513214" sldId="295"/>
            <ac:spMk id="53" creationId="{585EBEF0-2717-4669-8DE5-955171D7E208}"/>
          </ac:spMkLst>
        </pc:spChg>
        <pc:spChg chg="mod">
          <ac:chgData name="Min XIE" userId="fcc84320-6c09-41e1-acdb-499b79a83508" providerId="ADAL" clId="{E5D97E01-BAB2-4C1A-8AD5-0F3A03E8F1F2}" dt="2020-04-12T18:11:17.281" v="1854" actId="404"/>
          <ac:spMkLst>
            <pc:docMk/>
            <pc:sldMk cId="2092513214" sldId="295"/>
            <ac:spMk id="54" creationId="{A169B397-3681-4B10-9EF8-9300A0375BB4}"/>
          </ac:spMkLst>
        </pc:spChg>
        <pc:spChg chg="mod">
          <ac:chgData name="Min XIE" userId="fcc84320-6c09-41e1-acdb-499b79a83508" providerId="ADAL" clId="{E5D97E01-BAB2-4C1A-8AD5-0F3A03E8F1F2}" dt="2020-04-12T18:11:17.281" v="1854" actId="404"/>
          <ac:spMkLst>
            <pc:docMk/>
            <pc:sldMk cId="2092513214" sldId="295"/>
            <ac:spMk id="55" creationId="{332A22B4-1C44-427B-ACB2-A7238AA6229A}"/>
          </ac:spMkLst>
        </pc:spChg>
        <pc:spChg chg="mod">
          <ac:chgData name="Min XIE" userId="fcc84320-6c09-41e1-acdb-499b79a83508" providerId="ADAL" clId="{E5D97E01-BAB2-4C1A-8AD5-0F3A03E8F1F2}" dt="2020-04-12T18:11:17.281" v="1854" actId="404"/>
          <ac:spMkLst>
            <pc:docMk/>
            <pc:sldMk cId="2092513214" sldId="295"/>
            <ac:spMk id="56" creationId="{1F5A33B8-F435-4B19-BFA4-4DC01A6B123E}"/>
          </ac:spMkLst>
        </pc:spChg>
        <pc:spChg chg="mod">
          <ac:chgData name="Min XIE" userId="fcc84320-6c09-41e1-acdb-499b79a83508" providerId="ADAL" clId="{E5D97E01-BAB2-4C1A-8AD5-0F3A03E8F1F2}" dt="2020-04-12T18:11:17.281" v="1854" actId="404"/>
          <ac:spMkLst>
            <pc:docMk/>
            <pc:sldMk cId="2092513214" sldId="295"/>
            <ac:spMk id="57" creationId="{C58D6882-F509-43CE-962F-6B247CBC187A}"/>
          </ac:spMkLst>
        </pc:spChg>
        <pc:spChg chg="mod">
          <ac:chgData name="Min XIE" userId="fcc84320-6c09-41e1-acdb-499b79a83508" providerId="ADAL" clId="{E5D97E01-BAB2-4C1A-8AD5-0F3A03E8F1F2}" dt="2020-04-12T18:11:17.281" v="1854" actId="404"/>
          <ac:spMkLst>
            <pc:docMk/>
            <pc:sldMk cId="2092513214" sldId="295"/>
            <ac:spMk id="58" creationId="{ADEBF8DD-4959-46A7-9C69-33EAEDF33BD3}"/>
          </ac:spMkLst>
        </pc:spChg>
        <pc:spChg chg="mod">
          <ac:chgData name="Min XIE" userId="fcc84320-6c09-41e1-acdb-499b79a83508" providerId="ADAL" clId="{E5D97E01-BAB2-4C1A-8AD5-0F3A03E8F1F2}" dt="2020-04-12T18:11:17.281" v="1854" actId="404"/>
          <ac:spMkLst>
            <pc:docMk/>
            <pc:sldMk cId="2092513214" sldId="295"/>
            <ac:spMk id="59" creationId="{25FE1B05-5648-4267-9C85-B15B0F5FD5B5}"/>
          </ac:spMkLst>
        </pc:spChg>
        <pc:spChg chg="mod">
          <ac:chgData name="Min XIE" userId="fcc84320-6c09-41e1-acdb-499b79a83508" providerId="ADAL" clId="{E5D97E01-BAB2-4C1A-8AD5-0F3A03E8F1F2}" dt="2020-04-12T18:11:17.281" v="1854" actId="404"/>
          <ac:spMkLst>
            <pc:docMk/>
            <pc:sldMk cId="2092513214" sldId="295"/>
            <ac:spMk id="60" creationId="{BD183907-A8E7-4C15-BCE3-E2BCD738F900}"/>
          </ac:spMkLst>
        </pc:spChg>
        <pc:spChg chg="mod">
          <ac:chgData name="Min XIE" userId="fcc84320-6c09-41e1-acdb-499b79a83508" providerId="ADAL" clId="{E5D97E01-BAB2-4C1A-8AD5-0F3A03E8F1F2}" dt="2020-04-12T18:11:17.281" v="1854" actId="404"/>
          <ac:spMkLst>
            <pc:docMk/>
            <pc:sldMk cId="2092513214" sldId="295"/>
            <ac:spMk id="61" creationId="{80F36E3C-90E7-40C0-988C-853BAC50452E}"/>
          </ac:spMkLst>
        </pc:spChg>
        <pc:spChg chg="mod">
          <ac:chgData name="Min XIE" userId="fcc84320-6c09-41e1-acdb-499b79a83508" providerId="ADAL" clId="{E5D97E01-BAB2-4C1A-8AD5-0F3A03E8F1F2}" dt="2020-04-12T18:11:17.281" v="1854" actId="404"/>
          <ac:spMkLst>
            <pc:docMk/>
            <pc:sldMk cId="2092513214" sldId="295"/>
            <ac:spMk id="62" creationId="{DF7257EB-3EEB-40F4-9475-79B5BC41EE41}"/>
          </ac:spMkLst>
        </pc:spChg>
        <pc:spChg chg="add mod">
          <ac:chgData name="Min XIE" userId="fcc84320-6c09-41e1-acdb-499b79a83508" providerId="ADAL" clId="{E5D97E01-BAB2-4C1A-8AD5-0F3A03E8F1F2}" dt="2020-04-12T18:11:17.281" v="1854" actId="404"/>
          <ac:spMkLst>
            <pc:docMk/>
            <pc:sldMk cId="2092513214" sldId="295"/>
            <ac:spMk id="79" creationId="{297FD0F7-8D26-4CDD-B0E1-87E72D64E58D}"/>
          </ac:spMkLst>
        </pc:spChg>
        <pc:spChg chg="add mod">
          <ac:chgData name="Min XIE" userId="fcc84320-6c09-41e1-acdb-499b79a83508" providerId="ADAL" clId="{E5D97E01-BAB2-4C1A-8AD5-0F3A03E8F1F2}" dt="2020-04-12T18:12:37.184" v="1871" actId="1076"/>
          <ac:spMkLst>
            <pc:docMk/>
            <pc:sldMk cId="2092513214" sldId="295"/>
            <ac:spMk id="80" creationId="{007B5504-C6C7-4082-B9A1-F640E560262C}"/>
          </ac:spMkLst>
        </pc:spChg>
        <pc:spChg chg="add mod">
          <ac:chgData name="Min XIE" userId="fcc84320-6c09-41e1-acdb-499b79a83508" providerId="ADAL" clId="{E5D97E01-BAB2-4C1A-8AD5-0F3A03E8F1F2}" dt="2020-04-12T18:12:31.020" v="1869" actId="1076"/>
          <ac:spMkLst>
            <pc:docMk/>
            <pc:sldMk cId="2092513214" sldId="295"/>
            <ac:spMk id="94" creationId="{7CDF7EEC-03CF-47C0-BBFF-3FBD95060028}"/>
          </ac:spMkLst>
        </pc:spChg>
        <pc:spChg chg="add mod ord">
          <ac:chgData name="Min XIE" userId="fcc84320-6c09-41e1-acdb-499b79a83508" providerId="ADAL" clId="{E5D97E01-BAB2-4C1A-8AD5-0F3A03E8F1F2}" dt="2020-04-12T18:11:17.281" v="1854" actId="404"/>
          <ac:spMkLst>
            <pc:docMk/>
            <pc:sldMk cId="2092513214" sldId="295"/>
            <ac:spMk id="95" creationId="{3E05358E-5F6F-43FD-8D1D-7E784662E041}"/>
          </ac:spMkLst>
        </pc:spChg>
        <pc:spChg chg="add mod">
          <ac:chgData name="Min XIE" userId="fcc84320-6c09-41e1-acdb-499b79a83508" providerId="ADAL" clId="{E5D97E01-BAB2-4C1A-8AD5-0F3A03E8F1F2}" dt="2020-04-12T18:12:40.883" v="1872" actId="14100"/>
          <ac:spMkLst>
            <pc:docMk/>
            <pc:sldMk cId="2092513214" sldId="295"/>
            <ac:spMk id="96" creationId="{886EB63F-20AE-43C4-A8FC-1ABB92AD2B95}"/>
          </ac:spMkLst>
        </pc:spChg>
        <pc:spChg chg="add mod">
          <ac:chgData name="Min XIE" userId="fcc84320-6c09-41e1-acdb-499b79a83508" providerId="ADAL" clId="{E5D97E01-BAB2-4C1A-8AD5-0F3A03E8F1F2}" dt="2020-04-12T18:13:35.056" v="1881" actId="1076"/>
          <ac:spMkLst>
            <pc:docMk/>
            <pc:sldMk cId="2092513214" sldId="295"/>
            <ac:spMk id="97" creationId="{D20A803B-1C56-4742-B74C-EACAAC5D8028}"/>
          </ac:spMkLst>
        </pc:spChg>
        <pc:spChg chg="add mod">
          <ac:chgData name="Min XIE" userId="fcc84320-6c09-41e1-acdb-499b79a83508" providerId="ADAL" clId="{E5D97E01-BAB2-4C1A-8AD5-0F3A03E8F1F2}" dt="2020-04-12T18:20:50.803" v="2049" actId="1076"/>
          <ac:spMkLst>
            <pc:docMk/>
            <pc:sldMk cId="2092513214" sldId="295"/>
            <ac:spMk id="140" creationId="{9ADB3DFC-E7BC-4BEC-8C2A-1330805C5F98}"/>
          </ac:spMkLst>
        </pc:spChg>
        <pc:spChg chg="add mod">
          <ac:chgData name="Min XIE" userId="fcc84320-6c09-41e1-acdb-499b79a83508" providerId="ADAL" clId="{E5D97E01-BAB2-4C1A-8AD5-0F3A03E8F1F2}" dt="2020-04-12T18:16:21.262" v="1918" actId="1076"/>
          <ac:spMkLst>
            <pc:docMk/>
            <pc:sldMk cId="2092513214" sldId="295"/>
            <ac:spMk id="141" creationId="{91DE3783-3893-4264-8EA9-80D3BAA49CC2}"/>
          </ac:spMkLst>
        </pc:spChg>
        <pc:spChg chg="add mod">
          <ac:chgData name="Min XIE" userId="fcc84320-6c09-41e1-acdb-499b79a83508" providerId="ADAL" clId="{E5D97E01-BAB2-4C1A-8AD5-0F3A03E8F1F2}" dt="2020-04-13T05:44:32.826" v="2279" actId="14100"/>
          <ac:spMkLst>
            <pc:docMk/>
            <pc:sldMk cId="2092513214" sldId="295"/>
            <ac:spMk id="143" creationId="{EEC78844-3772-4C53-8B83-E712D25D7874}"/>
          </ac:spMkLst>
        </pc:spChg>
        <pc:spChg chg="add mod">
          <ac:chgData name="Min XIE" userId="fcc84320-6c09-41e1-acdb-499b79a83508" providerId="ADAL" clId="{E5D97E01-BAB2-4C1A-8AD5-0F3A03E8F1F2}" dt="2020-04-12T18:20:44.171" v="2047" actId="1076"/>
          <ac:spMkLst>
            <pc:docMk/>
            <pc:sldMk cId="2092513214" sldId="295"/>
            <ac:spMk id="148" creationId="{C7EF728A-1AFF-42CA-8AF2-52FD31FB7ED2}"/>
          </ac:spMkLst>
        </pc:spChg>
        <pc:spChg chg="add mod">
          <ac:chgData name="Min XIE" userId="fcc84320-6c09-41e1-acdb-499b79a83508" providerId="ADAL" clId="{E5D97E01-BAB2-4C1A-8AD5-0F3A03E8F1F2}" dt="2020-04-12T18:20:44.171" v="2047" actId="1076"/>
          <ac:spMkLst>
            <pc:docMk/>
            <pc:sldMk cId="2092513214" sldId="295"/>
            <ac:spMk id="151" creationId="{AE91D698-AF78-4CDE-BE4D-B27ACCA6C834}"/>
          </ac:spMkLst>
        </pc:spChg>
        <pc:spChg chg="add del mod">
          <ac:chgData name="Min XIE" userId="fcc84320-6c09-41e1-acdb-499b79a83508" providerId="ADAL" clId="{E5D97E01-BAB2-4C1A-8AD5-0F3A03E8F1F2}" dt="2020-04-12T18:14:28.873" v="1898" actId="478"/>
          <ac:spMkLst>
            <pc:docMk/>
            <pc:sldMk cId="2092513214" sldId="295"/>
            <ac:spMk id="154" creationId="{ED287003-7473-4F33-A4AB-AC8AF3E4F4EB}"/>
          </ac:spMkLst>
        </pc:spChg>
        <pc:spChg chg="add mod ord">
          <ac:chgData name="Min XIE" userId="fcc84320-6c09-41e1-acdb-499b79a83508" providerId="ADAL" clId="{E5D97E01-BAB2-4C1A-8AD5-0F3A03E8F1F2}" dt="2020-04-12T18:20:44.171" v="2047" actId="1076"/>
          <ac:spMkLst>
            <pc:docMk/>
            <pc:sldMk cId="2092513214" sldId="295"/>
            <ac:spMk id="155" creationId="{3CBA78AB-5585-4A7F-A9B7-5D37148C3181}"/>
          </ac:spMkLst>
        </pc:spChg>
        <pc:spChg chg="add del mod">
          <ac:chgData name="Min XIE" userId="fcc84320-6c09-41e1-acdb-499b79a83508" providerId="ADAL" clId="{E5D97E01-BAB2-4C1A-8AD5-0F3A03E8F1F2}" dt="2020-04-12T18:16:58.908" v="1926" actId="478"/>
          <ac:spMkLst>
            <pc:docMk/>
            <pc:sldMk cId="2092513214" sldId="295"/>
            <ac:spMk id="160" creationId="{A142E921-F293-4311-A9D1-7BDC806215A6}"/>
          </ac:spMkLst>
        </pc:spChg>
        <pc:spChg chg="add mod">
          <ac:chgData name="Min XIE" userId="fcc84320-6c09-41e1-acdb-499b79a83508" providerId="ADAL" clId="{E5D97E01-BAB2-4C1A-8AD5-0F3A03E8F1F2}" dt="2020-04-13T05:45:24.271" v="2282" actId="14100"/>
          <ac:spMkLst>
            <pc:docMk/>
            <pc:sldMk cId="2092513214" sldId="295"/>
            <ac:spMk id="161" creationId="{B75F5F55-FC1F-46D7-B84A-8112930F1918}"/>
          </ac:spMkLst>
        </pc:spChg>
        <pc:spChg chg="add del mod">
          <ac:chgData name="Min XIE" userId="fcc84320-6c09-41e1-acdb-499b79a83508" providerId="ADAL" clId="{E5D97E01-BAB2-4C1A-8AD5-0F3A03E8F1F2}" dt="2020-04-13T05:45:15.954" v="2280" actId="108"/>
          <ac:spMkLst>
            <pc:docMk/>
            <pc:sldMk cId="2092513214" sldId="295"/>
            <ac:spMk id="162" creationId="{E4428D16-45D9-47B8-946E-87D9F7062173}"/>
          </ac:spMkLst>
        </pc:spChg>
        <pc:spChg chg="add mod">
          <ac:chgData name="Min XIE" userId="fcc84320-6c09-41e1-acdb-499b79a83508" providerId="ADAL" clId="{E5D97E01-BAB2-4C1A-8AD5-0F3A03E8F1F2}" dt="2020-04-13T05:27:01.431" v="2275" actId="14100"/>
          <ac:spMkLst>
            <pc:docMk/>
            <pc:sldMk cId="2092513214" sldId="295"/>
            <ac:spMk id="163" creationId="{8142D564-5B67-4FA2-8719-DD7B0C848633}"/>
          </ac:spMkLst>
        </pc:spChg>
        <pc:grpChg chg="add del mod">
          <ac:chgData name="Min XIE" userId="fcc84320-6c09-41e1-acdb-499b79a83508" providerId="ADAL" clId="{E5D97E01-BAB2-4C1A-8AD5-0F3A03E8F1F2}" dt="2020-04-12T18:00:14.495" v="1645" actId="478"/>
          <ac:grpSpMkLst>
            <pc:docMk/>
            <pc:sldMk cId="2092513214" sldId="295"/>
            <ac:grpSpMk id="5" creationId="{2653A497-C50B-46FD-B559-4383AADEE5CB}"/>
          </ac:grpSpMkLst>
        </pc:grpChg>
        <pc:grpChg chg="add mod">
          <ac:chgData name="Min XIE" userId="fcc84320-6c09-41e1-acdb-499b79a83508" providerId="ADAL" clId="{E5D97E01-BAB2-4C1A-8AD5-0F3A03E8F1F2}" dt="2020-04-12T18:20:17.078" v="2041" actId="14100"/>
          <ac:grpSpMkLst>
            <pc:docMk/>
            <pc:sldMk cId="2092513214" sldId="295"/>
            <ac:grpSpMk id="42" creationId="{18E68CC5-E3F0-4F16-A9DF-9296A81AA8AA}"/>
          </ac:grpSpMkLst>
        </pc:grpChg>
        <pc:grpChg chg="mod">
          <ac:chgData name="Min XIE" userId="fcc84320-6c09-41e1-acdb-499b79a83508" providerId="ADAL" clId="{E5D97E01-BAB2-4C1A-8AD5-0F3A03E8F1F2}" dt="2020-04-12T17:59:15.780" v="1612" actId="207"/>
          <ac:grpSpMkLst>
            <pc:docMk/>
            <pc:sldMk cId="2092513214" sldId="295"/>
            <ac:grpSpMk id="43" creationId="{C3FC6720-BEB3-42EB-9E43-FA28918A139F}"/>
          </ac:grpSpMkLst>
        </pc:grpChg>
        <pc:grpChg chg="mod">
          <ac:chgData name="Min XIE" userId="fcc84320-6c09-41e1-acdb-499b79a83508" providerId="ADAL" clId="{E5D97E01-BAB2-4C1A-8AD5-0F3A03E8F1F2}" dt="2020-04-12T17:59:15.780" v="1612" actId="207"/>
          <ac:grpSpMkLst>
            <pc:docMk/>
            <pc:sldMk cId="2092513214" sldId="295"/>
            <ac:grpSpMk id="51" creationId="{C8BEE082-5B38-4E66-853E-9A2FACCD3D07}"/>
          </ac:grpSpMkLst>
        </pc:grpChg>
        <pc:grpChg chg="add mod">
          <ac:chgData name="Min XIE" userId="fcc84320-6c09-41e1-acdb-499b79a83508" providerId="ADAL" clId="{E5D97E01-BAB2-4C1A-8AD5-0F3A03E8F1F2}" dt="2020-04-12T18:20:17.078" v="2041" actId="14100"/>
          <ac:grpSpMkLst>
            <pc:docMk/>
            <pc:sldMk cId="2092513214" sldId="295"/>
            <ac:grpSpMk id="81" creationId="{41F6DDE4-E5A3-4D41-A888-61980EEBE32F}"/>
          </ac:grpSpMkLst>
        </pc:grpChg>
        <pc:grpChg chg="add del mod">
          <ac:chgData name="Min XIE" userId="fcc84320-6c09-41e1-acdb-499b79a83508" providerId="ADAL" clId="{E5D97E01-BAB2-4C1A-8AD5-0F3A03E8F1F2}" dt="2020-04-12T18:08:03.652" v="1786"/>
          <ac:grpSpMkLst>
            <pc:docMk/>
            <pc:sldMk cId="2092513214" sldId="295"/>
            <ac:grpSpMk id="98" creationId="{384E2E97-99D0-4817-A610-823216BFAE84}"/>
          </ac:grpSpMkLst>
        </pc:grpChg>
        <pc:grpChg chg="mod">
          <ac:chgData name="Min XIE" userId="fcc84320-6c09-41e1-acdb-499b79a83508" providerId="ADAL" clId="{E5D97E01-BAB2-4C1A-8AD5-0F3A03E8F1F2}" dt="2020-04-12T18:08:02.788" v="1785"/>
          <ac:grpSpMkLst>
            <pc:docMk/>
            <pc:sldMk cId="2092513214" sldId="295"/>
            <ac:grpSpMk id="99" creationId="{485EF79F-52C2-4F9B-85B0-6AF84AB54418}"/>
          </ac:grpSpMkLst>
        </pc:grpChg>
        <pc:grpChg chg="mod">
          <ac:chgData name="Min XIE" userId="fcc84320-6c09-41e1-acdb-499b79a83508" providerId="ADAL" clId="{E5D97E01-BAB2-4C1A-8AD5-0F3A03E8F1F2}" dt="2020-04-12T18:08:02.788" v="1785"/>
          <ac:grpSpMkLst>
            <pc:docMk/>
            <pc:sldMk cId="2092513214" sldId="295"/>
            <ac:grpSpMk id="102" creationId="{34BFA281-ECFB-4ED9-AFC8-BEAB78DF5EC4}"/>
          </ac:grpSpMkLst>
        </pc:grpChg>
        <pc:grpChg chg="mod">
          <ac:chgData name="Min XIE" userId="fcc84320-6c09-41e1-acdb-499b79a83508" providerId="ADAL" clId="{E5D97E01-BAB2-4C1A-8AD5-0F3A03E8F1F2}" dt="2020-04-12T18:08:02.788" v="1785"/>
          <ac:grpSpMkLst>
            <pc:docMk/>
            <pc:sldMk cId="2092513214" sldId="295"/>
            <ac:grpSpMk id="110" creationId="{4A464375-5E56-4A6C-8BD2-22CB204B800E}"/>
          </ac:grpSpMkLst>
        </pc:grpChg>
        <pc:grpChg chg="add mod">
          <ac:chgData name="Min XIE" userId="fcc84320-6c09-41e1-acdb-499b79a83508" providerId="ADAL" clId="{E5D97E01-BAB2-4C1A-8AD5-0F3A03E8F1F2}" dt="2020-04-12T18:20:44.171" v="2047" actId="1076"/>
          <ac:grpSpMkLst>
            <pc:docMk/>
            <pc:sldMk cId="2092513214" sldId="295"/>
            <ac:grpSpMk id="142" creationId="{BB8D9EE6-63D9-4833-ADE5-88CB82811BED}"/>
          </ac:grpSpMkLst>
        </pc:grpChg>
        <pc:grpChg chg="add mod">
          <ac:chgData name="Min XIE" userId="fcc84320-6c09-41e1-acdb-499b79a83508" providerId="ADAL" clId="{E5D97E01-BAB2-4C1A-8AD5-0F3A03E8F1F2}" dt="2020-04-12T18:20:17.078" v="2041" actId="14100"/>
          <ac:grpSpMkLst>
            <pc:docMk/>
            <pc:sldMk cId="2092513214" sldId="295"/>
            <ac:grpSpMk id="146" creationId="{AD86A5EF-747A-4EFD-9F39-6690307F2A75}"/>
          </ac:grpSpMkLst>
        </pc:grpChg>
        <pc:cxnChg chg="mod">
          <ac:chgData name="Min XIE" userId="fcc84320-6c09-41e1-acdb-499b79a83508" providerId="ADAL" clId="{E5D97E01-BAB2-4C1A-8AD5-0F3A03E8F1F2}" dt="2020-04-12T18:00:14.495" v="1645" actId="478"/>
          <ac:cxnSpMkLst>
            <pc:docMk/>
            <pc:sldMk cId="2092513214" sldId="295"/>
            <ac:cxnSpMk id="23" creationId="{4C083280-FC7C-430C-9205-1870EEB06C7D}"/>
          </ac:cxnSpMkLst>
        </pc:cxnChg>
        <pc:cxnChg chg="mod">
          <ac:chgData name="Min XIE" userId="fcc84320-6c09-41e1-acdb-499b79a83508" providerId="ADAL" clId="{E5D97E01-BAB2-4C1A-8AD5-0F3A03E8F1F2}" dt="2020-04-12T18:00:14.495" v="1645" actId="478"/>
          <ac:cxnSpMkLst>
            <pc:docMk/>
            <pc:sldMk cId="2092513214" sldId="295"/>
            <ac:cxnSpMk id="34" creationId="{1189D238-49A2-467F-B39B-6D18D95D4137}"/>
          </ac:cxnSpMkLst>
        </pc:cxnChg>
        <pc:cxnChg chg="mod">
          <ac:chgData name="Min XIE" userId="fcc84320-6c09-41e1-acdb-499b79a83508" providerId="ADAL" clId="{E5D97E01-BAB2-4C1A-8AD5-0F3A03E8F1F2}" dt="2020-04-12T18:11:17.281" v="1854" actId="404"/>
          <ac:cxnSpMkLst>
            <pc:docMk/>
            <pc:sldMk cId="2092513214" sldId="295"/>
            <ac:cxnSpMk id="70" creationId="{ECAA7E29-2F5C-4CE5-9D29-FD4396052318}"/>
          </ac:cxnSpMkLst>
        </pc:cxnChg>
        <pc:cxnChg chg="add mod">
          <ac:chgData name="Min XIE" userId="fcc84320-6c09-41e1-acdb-499b79a83508" providerId="ADAL" clId="{E5D97E01-BAB2-4C1A-8AD5-0F3A03E8F1F2}" dt="2020-04-12T18:11:00.809" v="1849" actId="164"/>
          <ac:cxnSpMkLst>
            <pc:docMk/>
            <pc:sldMk cId="2092513214" sldId="295"/>
            <ac:cxnSpMk id="83" creationId="{374E4523-402B-4B50-BCAF-86906908D0DD}"/>
          </ac:cxnSpMkLst>
        </pc:cxnChg>
        <pc:cxnChg chg="add mod">
          <ac:chgData name="Min XIE" userId="fcc84320-6c09-41e1-acdb-499b79a83508" providerId="ADAL" clId="{E5D97E01-BAB2-4C1A-8AD5-0F3A03E8F1F2}" dt="2020-04-12T18:11:00.809" v="1849" actId="164"/>
          <ac:cxnSpMkLst>
            <pc:docMk/>
            <pc:sldMk cId="2092513214" sldId="295"/>
            <ac:cxnSpMk id="85" creationId="{25A0FFCD-A231-42DD-909F-4CC5839EDA53}"/>
          </ac:cxnSpMkLst>
        </pc:cxnChg>
        <pc:cxnChg chg="add mod">
          <ac:chgData name="Min XIE" userId="fcc84320-6c09-41e1-acdb-499b79a83508" providerId="ADAL" clId="{E5D97E01-BAB2-4C1A-8AD5-0F3A03E8F1F2}" dt="2020-04-12T18:11:00.809" v="1849" actId="164"/>
          <ac:cxnSpMkLst>
            <pc:docMk/>
            <pc:sldMk cId="2092513214" sldId="295"/>
            <ac:cxnSpMk id="88" creationId="{9C3F9057-BEAC-4A40-8098-D1501248C6FD}"/>
          </ac:cxnSpMkLst>
        </pc:cxnChg>
        <pc:cxnChg chg="add mod">
          <ac:chgData name="Min XIE" userId="fcc84320-6c09-41e1-acdb-499b79a83508" providerId="ADAL" clId="{E5D97E01-BAB2-4C1A-8AD5-0F3A03E8F1F2}" dt="2020-04-12T18:13:35.056" v="1881" actId="1076"/>
          <ac:cxnSpMkLst>
            <pc:docMk/>
            <pc:sldMk cId="2092513214" sldId="295"/>
            <ac:cxnSpMk id="91" creationId="{4CFEEBF2-AC86-4F65-8B45-8757CA90ACBD}"/>
          </ac:cxnSpMkLst>
        </pc:cxnChg>
        <pc:cxnChg chg="add mod">
          <ac:chgData name="Min XIE" userId="fcc84320-6c09-41e1-acdb-499b79a83508" providerId="ADAL" clId="{E5D97E01-BAB2-4C1A-8AD5-0F3A03E8F1F2}" dt="2020-04-12T18:08:39.141" v="1791" actId="164"/>
          <ac:cxnSpMkLst>
            <pc:docMk/>
            <pc:sldMk cId="2092513214" sldId="295"/>
            <ac:cxnSpMk id="138" creationId="{8E57A54A-BB7F-47EA-8208-C1A23E5A0167}"/>
          </ac:cxnSpMkLst>
        </pc:cxnChg>
        <pc:cxnChg chg="add mod">
          <ac:chgData name="Min XIE" userId="fcc84320-6c09-41e1-acdb-499b79a83508" providerId="ADAL" clId="{E5D97E01-BAB2-4C1A-8AD5-0F3A03E8F1F2}" dt="2020-04-12T18:08:39.141" v="1791" actId="164"/>
          <ac:cxnSpMkLst>
            <pc:docMk/>
            <pc:sldMk cId="2092513214" sldId="295"/>
            <ac:cxnSpMk id="139" creationId="{8DB4CA8F-5247-4A72-9103-C716F090A1E6}"/>
          </ac:cxnSpMkLst>
        </pc:cxnChg>
        <pc:cxnChg chg="add mod">
          <ac:chgData name="Min XIE" userId="fcc84320-6c09-41e1-acdb-499b79a83508" providerId="ADAL" clId="{E5D97E01-BAB2-4C1A-8AD5-0F3A03E8F1F2}" dt="2020-04-12T18:20:44.171" v="2047" actId="1076"/>
          <ac:cxnSpMkLst>
            <pc:docMk/>
            <pc:sldMk cId="2092513214" sldId="295"/>
            <ac:cxnSpMk id="147" creationId="{6B50A1CB-95E2-4296-BBB9-9758D5D9BAEA}"/>
          </ac:cxnSpMkLst>
        </pc:cxnChg>
        <pc:cxnChg chg="add mod">
          <ac:chgData name="Min XIE" userId="fcc84320-6c09-41e1-acdb-499b79a83508" providerId="ADAL" clId="{E5D97E01-BAB2-4C1A-8AD5-0F3A03E8F1F2}" dt="2020-04-12T18:20:44.171" v="2047" actId="1076"/>
          <ac:cxnSpMkLst>
            <pc:docMk/>
            <pc:sldMk cId="2092513214" sldId="295"/>
            <ac:cxnSpMk id="150" creationId="{F364E524-DB55-4C3A-BE36-AD9EEB8C50F4}"/>
          </ac:cxnSpMkLst>
        </pc:cxnChg>
      </pc:sldChg>
      <pc:sldChg chg="addSp delSp modSp new mod modAnim">
        <pc:chgData name="Min XIE" userId="fcc84320-6c09-41e1-acdb-499b79a83508" providerId="ADAL" clId="{E5D97E01-BAB2-4C1A-8AD5-0F3A03E8F1F2}" dt="2020-04-13T08:05:33.057" v="3112" actId="14100"/>
        <pc:sldMkLst>
          <pc:docMk/>
          <pc:sldMk cId="2275872645" sldId="296"/>
        </pc:sldMkLst>
        <pc:spChg chg="del">
          <ac:chgData name="Min XIE" userId="fcc84320-6c09-41e1-acdb-499b79a83508" providerId="ADAL" clId="{E5D97E01-BAB2-4C1A-8AD5-0F3A03E8F1F2}" dt="2020-04-13T06:07:27.675" v="2335" actId="478"/>
          <ac:spMkLst>
            <pc:docMk/>
            <pc:sldMk cId="2275872645" sldId="296"/>
            <ac:spMk id="2" creationId="{AFBF56C5-E6E1-4033-B114-1E88BB3BE7F9}"/>
          </ac:spMkLst>
        </pc:spChg>
        <pc:spChg chg="del">
          <ac:chgData name="Min XIE" userId="fcc84320-6c09-41e1-acdb-499b79a83508" providerId="ADAL" clId="{E5D97E01-BAB2-4C1A-8AD5-0F3A03E8F1F2}" dt="2020-04-13T06:07:25.206" v="2334" actId="478"/>
          <ac:spMkLst>
            <pc:docMk/>
            <pc:sldMk cId="2275872645" sldId="296"/>
            <ac:spMk id="3" creationId="{26513FB6-F425-4CD0-9B45-CE1579131D10}"/>
          </ac:spMkLst>
        </pc:spChg>
        <pc:spChg chg="add del">
          <ac:chgData name="Min XIE" userId="fcc84320-6c09-41e1-acdb-499b79a83508" providerId="ADAL" clId="{E5D97E01-BAB2-4C1A-8AD5-0F3A03E8F1F2}" dt="2020-04-13T06:06:41.240" v="2329"/>
          <ac:spMkLst>
            <pc:docMk/>
            <pc:sldMk cId="2275872645" sldId="296"/>
            <ac:spMk id="6" creationId="{34975AAC-B9F2-48B4-BA19-71F0D0A1074E}"/>
          </ac:spMkLst>
        </pc:spChg>
        <pc:spChg chg="add del">
          <ac:chgData name="Min XIE" userId="fcc84320-6c09-41e1-acdb-499b79a83508" providerId="ADAL" clId="{E5D97E01-BAB2-4C1A-8AD5-0F3A03E8F1F2}" dt="2020-04-13T06:06:41.240" v="2329"/>
          <ac:spMkLst>
            <pc:docMk/>
            <pc:sldMk cId="2275872645" sldId="296"/>
            <ac:spMk id="8" creationId="{2F8CF2D6-D11C-4480-840A-CB4557B849F0}"/>
          </ac:spMkLst>
        </pc:spChg>
        <pc:spChg chg="add del">
          <ac:chgData name="Min XIE" userId="fcc84320-6c09-41e1-acdb-499b79a83508" providerId="ADAL" clId="{E5D97E01-BAB2-4C1A-8AD5-0F3A03E8F1F2}" dt="2020-04-13T06:06:41.240" v="2329"/>
          <ac:spMkLst>
            <pc:docMk/>
            <pc:sldMk cId="2275872645" sldId="296"/>
            <ac:spMk id="9" creationId="{0CA15257-7346-42E3-835F-077C9EFF3AB6}"/>
          </ac:spMkLst>
        </pc:spChg>
        <pc:spChg chg="add mod">
          <ac:chgData name="Min XIE" userId="fcc84320-6c09-41e1-acdb-499b79a83508" providerId="ADAL" clId="{E5D97E01-BAB2-4C1A-8AD5-0F3A03E8F1F2}" dt="2020-04-13T07:36:39.207" v="3072" actId="164"/>
          <ac:spMkLst>
            <pc:docMk/>
            <pc:sldMk cId="2275872645" sldId="296"/>
            <ac:spMk id="10" creationId="{513C6EA8-7247-4A2E-948F-D0DC4DB8E0B0}"/>
          </ac:spMkLst>
        </pc:spChg>
        <pc:spChg chg="add mod">
          <ac:chgData name="Min XIE" userId="fcc84320-6c09-41e1-acdb-499b79a83508" providerId="ADAL" clId="{E5D97E01-BAB2-4C1A-8AD5-0F3A03E8F1F2}" dt="2020-04-13T07:36:39.207" v="3072" actId="164"/>
          <ac:spMkLst>
            <pc:docMk/>
            <pc:sldMk cId="2275872645" sldId="296"/>
            <ac:spMk id="16" creationId="{62B500C7-F978-4ECA-B57B-5F1F59F04EC9}"/>
          </ac:spMkLst>
        </pc:spChg>
        <pc:spChg chg="add mod">
          <ac:chgData name="Min XIE" userId="fcc84320-6c09-41e1-acdb-499b79a83508" providerId="ADAL" clId="{E5D97E01-BAB2-4C1A-8AD5-0F3A03E8F1F2}" dt="2020-04-13T06:07:19.787" v="2333" actId="1076"/>
          <ac:spMkLst>
            <pc:docMk/>
            <pc:sldMk cId="2275872645" sldId="296"/>
            <ac:spMk id="17" creationId="{002FCD00-FF17-4B62-859A-664F7FFD4861}"/>
          </ac:spMkLst>
        </pc:spChg>
        <pc:spChg chg="add mod">
          <ac:chgData name="Min XIE" userId="fcc84320-6c09-41e1-acdb-499b79a83508" providerId="ADAL" clId="{E5D97E01-BAB2-4C1A-8AD5-0F3A03E8F1F2}" dt="2020-04-13T07:34:59.374" v="3063" actId="164"/>
          <ac:spMkLst>
            <pc:docMk/>
            <pc:sldMk cId="2275872645" sldId="296"/>
            <ac:spMk id="25" creationId="{7D004371-1522-4CD4-BB76-30F7E8A18F1B}"/>
          </ac:spMkLst>
        </pc:spChg>
        <pc:spChg chg="add mod">
          <ac:chgData name="Min XIE" userId="fcc84320-6c09-41e1-acdb-499b79a83508" providerId="ADAL" clId="{E5D97E01-BAB2-4C1A-8AD5-0F3A03E8F1F2}" dt="2020-04-13T06:15:48.380" v="2484" actId="313"/>
          <ac:spMkLst>
            <pc:docMk/>
            <pc:sldMk cId="2275872645" sldId="296"/>
            <ac:spMk id="28" creationId="{8D24AAE0-2A19-4742-B9B8-B02110C02632}"/>
          </ac:spMkLst>
        </pc:spChg>
        <pc:spChg chg="add mod">
          <ac:chgData name="Min XIE" userId="fcc84320-6c09-41e1-acdb-499b79a83508" providerId="ADAL" clId="{E5D97E01-BAB2-4C1A-8AD5-0F3A03E8F1F2}" dt="2020-04-13T08:05:33.057" v="3112" actId="14100"/>
          <ac:spMkLst>
            <pc:docMk/>
            <pc:sldMk cId="2275872645" sldId="296"/>
            <ac:spMk id="29" creationId="{CE8AF1BB-33AF-4B1A-990F-4BE3EA8EEEEC}"/>
          </ac:spMkLst>
        </pc:spChg>
        <pc:spChg chg="add mod">
          <ac:chgData name="Min XIE" userId="fcc84320-6c09-41e1-acdb-499b79a83508" providerId="ADAL" clId="{E5D97E01-BAB2-4C1A-8AD5-0F3A03E8F1F2}" dt="2020-04-13T06:39:10.518" v="2689" actId="1076"/>
          <ac:spMkLst>
            <pc:docMk/>
            <pc:sldMk cId="2275872645" sldId="296"/>
            <ac:spMk id="30" creationId="{D94DFE62-CE05-4F62-A9EE-3C1462FF289F}"/>
          </ac:spMkLst>
        </pc:spChg>
        <pc:spChg chg="add mod">
          <ac:chgData name="Min XIE" userId="fcc84320-6c09-41e1-acdb-499b79a83508" providerId="ADAL" clId="{E5D97E01-BAB2-4C1A-8AD5-0F3A03E8F1F2}" dt="2020-04-13T06:44:11.890" v="2806" actId="108"/>
          <ac:spMkLst>
            <pc:docMk/>
            <pc:sldMk cId="2275872645" sldId="296"/>
            <ac:spMk id="31" creationId="{4DBC8900-3CA9-406F-B6EC-3F6E370BD643}"/>
          </ac:spMkLst>
        </pc:spChg>
        <pc:grpChg chg="add mod">
          <ac:chgData name="Min XIE" userId="fcc84320-6c09-41e1-acdb-499b79a83508" providerId="ADAL" clId="{E5D97E01-BAB2-4C1A-8AD5-0F3A03E8F1F2}" dt="2020-04-13T07:36:39.207" v="3072" actId="164"/>
          <ac:grpSpMkLst>
            <pc:docMk/>
            <pc:sldMk cId="2275872645" sldId="296"/>
            <ac:grpSpMk id="11" creationId="{F93FDA84-D0BC-429B-A524-5F0EEFC5EDC8}"/>
          </ac:grpSpMkLst>
        </pc:grpChg>
        <pc:grpChg chg="add mod">
          <ac:chgData name="Min XIE" userId="fcc84320-6c09-41e1-acdb-499b79a83508" providerId="ADAL" clId="{E5D97E01-BAB2-4C1A-8AD5-0F3A03E8F1F2}" dt="2020-04-13T07:34:59.374" v="3063" actId="164"/>
          <ac:grpSpMkLst>
            <pc:docMk/>
            <pc:sldMk cId="2275872645" sldId="296"/>
            <ac:grpSpMk id="18" creationId="{388D19D0-9C86-4ADB-84DF-AF96F21DF916}"/>
          </ac:grpSpMkLst>
        </pc:grpChg>
        <pc:grpChg chg="add mod">
          <ac:chgData name="Min XIE" userId="fcc84320-6c09-41e1-acdb-499b79a83508" providerId="ADAL" clId="{E5D97E01-BAB2-4C1A-8AD5-0F3A03E8F1F2}" dt="2020-04-13T07:34:59.374" v="3063" actId="164"/>
          <ac:grpSpMkLst>
            <pc:docMk/>
            <pc:sldMk cId="2275872645" sldId="296"/>
            <ac:grpSpMk id="32" creationId="{6667E3B4-30A2-4AE0-BC5D-F1F09BE38A27}"/>
          </ac:grpSpMkLst>
        </pc:grpChg>
        <pc:grpChg chg="add mod">
          <ac:chgData name="Min XIE" userId="fcc84320-6c09-41e1-acdb-499b79a83508" providerId="ADAL" clId="{E5D97E01-BAB2-4C1A-8AD5-0F3A03E8F1F2}" dt="2020-04-13T07:36:39.207" v="3072" actId="164"/>
          <ac:grpSpMkLst>
            <pc:docMk/>
            <pc:sldMk cId="2275872645" sldId="296"/>
            <ac:grpSpMk id="33" creationId="{B7923491-1CE3-41C2-BA24-F62A5E547A54}"/>
          </ac:grpSpMkLst>
        </pc:grpChg>
        <pc:cxnChg chg="add del">
          <ac:chgData name="Min XIE" userId="fcc84320-6c09-41e1-acdb-499b79a83508" providerId="ADAL" clId="{E5D97E01-BAB2-4C1A-8AD5-0F3A03E8F1F2}" dt="2020-04-13T06:06:41.240" v="2329"/>
          <ac:cxnSpMkLst>
            <pc:docMk/>
            <pc:sldMk cId="2275872645" sldId="296"/>
            <ac:cxnSpMk id="5" creationId="{3D107DB6-0977-4DDB-BD6E-0FF67B84E8F6}"/>
          </ac:cxnSpMkLst>
        </pc:cxnChg>
        <pc:cxnChg chg="add del">
          <ac:chgData name="Min XIE" userId="fcc84320-6c09-41e1-acdb-499b79a83508" providerId="ADAL" clId="{E5D97E01-BAB2-4C1A-8AD5-0F3A03E8F1F2}" dt="2020-04-13T06:06:41.240" v="2329"/>
          <ac:cxnSpMkLst>
            <pc:docMk/>
            <pc:sldMk cId="2275872645" sldId="296"/>
            <ac:cxnSpMk id="7" creationId="{1863CD39-D233-4802-8C48-B052C96C0491}"/>
          </ac:cxnSpMkLst>
        </pc:cxnChg>
        <pc:cxnChg chg="add mod">
          <ac:chgData name="Min XIE" userId="fcc84320-6c09-41e1-acdb-499b79a83508" providerId="ADAL" clId="{E5D97E01-BAB2-4C1A-8AD5-0F3A03E8F1F2}" dt="2020-04-13T07:34:59.374" v="3063" actId="164"/>
          <ac:cxnSpMkLst>
            <pc:docMk/>
            <pc:sldMk cId="2275872645" sldId="296"/>
            <ac:cxnSpMk id="23" creationId="{94E9CA26-CFA3-40BC-A8FB-19734E63A85C}"/>
          </ac:cxnSpMkLst>
        </pc:cxnChg>
        <pc:cxnChg chg="add mod">
          <ac:chgData name="Min XIE" userId="fcc84320-6c09-41e1-acdb-499b79a83508" providerId="ADAL" clId="{E5D97E01-BAB2-4C1A-8AD5-0F3A03E8F1F2}" dt="2020-04-13T07:34:59.374" v="3063" actId="164"/>
          <ac:cxnSpMkLst>
            <pc:docMk/>
            <pc:sldMk cId="2275872645" sldId="296"/>
            <ac:cxnSpMk id="24" creationId="{A3CAEFC9-B92D-4746-845E-EA2C0FCD1CB0}"/>
          </ac:cxnSpMkLst>
        </pc:cxnChg>
        <pc:cxnChg chg="add mod">
          <ac:chgData name="Min XIE" userId="fcc84320-6c09-41e1-acdb-499b79a83508" providerId="ADAL" clId="{E5D97E01-BAB2-4C1A-8AD5-0F3A03E8F1F2}" dt="2020-04-13T07:36:39.207" v="3072" actId="164"/>
          <ac:cxnSpMkLst>
            <pc:docMk/>
            <pc:sldMk cId="2275872645" sldId="296"/>
            <ac:cxnSpMk id="26" creationId="{4B14DBBB-CDC5-48FA-BE71-E2E27D8C214F}"/>
          </ac:cxnSpMkLst>
        </pc:cxnChg>
      </pc:sldChg>
      <pc:sldChg chg="addSp delSp modSp add">
        <pc:chgData name="Min XIE" userId="fcc84320-6c09-41e1-acdb-499b79a83508" providerId="ADAL" clId="{E5D97E01-BAB2-4C1A-8AD5-0F3A03E8F1F2}" dt="2020-04-13T05:47:10.097" v="2283"/>
        <pc:sldMkLst>
          <pc:docMk/>
          <pc:sldMk cId="3642125186" sldId="297"/>
        </pc:sldMkLst>
        <pc:spChg chg="mod">
          <ac:chgData name="Min XIE" userId="fcc84320-6c09-41e1-acdb-499b79a83508" providerId="ADAL" clId="{E5D97E01-BAB2-4C1A-8AD5-0F3A03E8F1F2}" dt="2020-04-12T18:23:36.600" v="2118" actId="207"/>
          <ac:spMkLst>
            <pc:docMk/>
            <pc:sldMk cId="3642125186" sldId="297"/>
            <ac:spMk id="3" creationId="{F08FFCB6-4716-413B-9BBB-D76A37FD8B7C}"/>
          </ac:spMkLst>
        </pc:spChg>
        <pc:spChg chg="add del mod">
          <ac:chgData name="Min XIE" userId="fcc84320-6c09-41e1-acdb-499b79a83508" providerId="ADAL" clId="{E5D97E01-BAB2-4C1A-8AD5-0F3A03E8F1F2}" dt="2020-04-12T18:23:30.136" v="2117" actId="478"/>
          <ac:spMkLst>
            <pc:docMk/>
            <pc:sldMk cId="3642125186" sldId="297"/>
            <ac:spMk id="5" creationId="{532D6937-EE02-4D4E-8B40-169DBBBF4FA2}"/>
          </ac:spMkLst>
        </pc:spChg>
        <pc:spChg chg="add">
          <ac:chgData name="Min XIE" userId="fcc84320-6c09-41e1-acdb-499b79a83508" providerId="ADAL" clId="{E5D97E01-BAB2-4C1A-8AD5-0F3A03E8F1F2}" dt="2020-04-13T05:47:10.097" v="2283"/>
          <ac:spMkLst>
            <pc:docMk/>
            <pc:sldMk cId="3642125186" sldId="297"/>
            <ac:spMk id="6" creationId="{8142D564-5B67-4FA2-8719-DD7B0C848633}"/>
          </ac:spMkLst>
        </pc:spChg>
      </pc:sldChg>
      <pc:sldChg chg="del">
        <pc:chgData name="Min XIE" userId="fcc84320-6c09-41e1-acdb-499b79a83508" providerId="ADAL" clId="{E5D97E01-BAB2-4C1A-8AD5-0F3A03E8F1F2}" dt="2020-04-12T13:05:53.222" v="27" actId="47"/>
        <pc:sldMkLst>
          <pc:docMk/>
          <pc:sldMk cId="64411330" sldId="298"/>
        </pc:sldMkLst>
      </pc:sldChg>
      <pc:sldChg chg="modSp add">
        <pc:chgData name="Min XIE" userId="fcc84320-6c09-41e1-acdb-499b79a83508" providerId="ADAL" clId="{E5D97E01-BAB2-4C1A-8AD5-0F3A03E8F1F2}" dt="2020-04-12T18:23:50.395" v="2120" actId="207"/>
        <pc:sldMkLst>
          <pc:docMk/>
          <pc:sldMk cId="1802913523" sldId="298"/>
        </pc:sldMkLst>
        <pc:spChg chg="mod">
          <ac:chgData name="Min XIE" userId="fcc84320-6c09-41e1-acdb-499b79a83508" providerId="ADAL" clId="{E5D97E01-BAB2-4C1A-8AD5-0F3A03E8F1F2}" dt="2020-04-12T18:23:50.395" v="2120" actId="207"/>
          <ac:spMkLst>
            <pc:docMk/>
            <pc:sldMk cId="1802913523" sldId="298"/>
            <ac:spMk id="3" creationId="{F08FFCB6-4716-413B-9BBB-D76A37FD8B7C}"/>
          </ac:spMkLst>
        </pc:spChg>
      </pc:sldChg>
      <pc:sldChg chg="addSp delSp modSp add mod modAnim">
        <pc:chgData name="Min XIE" userId="fcc84320-6c09-41e1-acdb-499b79a83508" providerId="ADAL" clId="{E5D97E01-BAB2-4C1A-8AD5-0F3A03E8F1F2}" dt="2020-04-13T07:29:19.819" v="3060"/>
        <pc:sldMkLst>
          <pc:docMk/>
          <pc:sldMk cId="743349892" sldId="299"/>
        </pc:sldMkLst>
        <pc:spChg chg="mod topLvl">
          <ac:chgData name="Min XIE" userId="fcc84320-6c09-41e1-acdb-499b79a83508" providerId="ADAL" clId="{E5D97E01-BAB2-4C1A-8AD5-0F3A03E8F1F2}" dt="2020-04-13T06:02:16.816" v="2297" actId="164"/>
          <ac:spMkLst>
            <pc:docMk/>
            <pc:sldMk cId="743349892" sldId="299"/>
            <ac:spMk id="94" creationId="{7CDF7EEC-03CF-47C0-BBFF-3FBD95060028}"/>
          </ac:spMkLst>
        </pc:spChg>
        <pc:spChg chg="mod topLvl">
          <ac:chgData name="Min XIE" userId="fcc84320-6c09-41e1-acdb-499b79a83508" providerId="ADAL" clId="{E5D97E01-BAB2-4C1A-8AD5-0F3A03E8F1F2}" dt="2020-04-13T05:54:35.229" v="2290" actId="165"/>
          <ac:spMkLst>
            <pc:docMk/>
            <pc:sldMk cId="743349892" sldId="299"/>
            <ac:spMk id="95" creationId="{3E05358E-5F6F-43FD-8D1D-7E784662E041}"/>
          </ac:spMkLst>
        </pc:spChg>
        <pc:spChg chg="mod topLvl">
          <ac:chgData name="Min XIE" userId="fcc84320-6c09-41e1-acdb-499b79a83508" providerId="ADAL" clId="{E5D97E01-BAB2-4C1A-8AD5-0F3A03E8F1F2}" dt="2020-04-13T06:04:02.719" v="2320" actId="164"/>
          <ac:spMkLst>
            <pc:docMk/>
            <pc:sldMk cId="743349892" sldId="299"/>
            <ac:spMk id="97" creationId="{D20A803B-1C56-4742-B74C-EACAAC5D8028}"/>
          </ac:spMkLst>
        </pc:spChg>
        <pc:spChg chg="del mod">
          <ac:chgData name="Min XIE" userId="fcc84320-6c09-41e1-acdb-499b79a83508" providerId="ADAL" clId="{E5D97E01-BAB2-4C1A-8AD5-0F3A03E8F1F2}" dt="2020-04-13T06:03:09.838" v="2309" actId="478"/>
          <ac:spMkLst>
            <pc:docMk/>
            <pc:sldMk cId="743349892" sldId="299"/>
            <ac:spMk id="148" creationId="{C7EF728A-1AFF-42CA-8AF2-52FD31FB7ED2}"/>
          </ac:spMkLst>
        </pc:spChg>
        <pc:spChg chg="del">
          <ac:chgData name="Min XIE" userId="fcc84320-6c09-41e1-acdb-499b79a83508" providerId="ADAL" clId="{E5D97E01-BAB2-4C1A-8AD5-0F3A03E8F1F2}" dt="2020-04-13T06:03:15.490" v="2312" actId="478"/>
          <ac:spMkLst>
            <pc:docMk/>
            <pc:sldMk cId="743349892" sldId="299"/>
            <ac:spMk id="151" creationId="{AE91D698-AF78-4CDE-BE4D-B27ACCA6C834}"/>
          </ac:spMkLst>
        </pc:spChg>
        <pc:spChg chg="del">
          <ac:chgData name="Min XIE" userId="fcc84320-6c09-41e1-acdb-499b79a83508" providerId="ADAL" clId="{E5D97E01-BAB2-4C1A-8AD5-0F3A03E8F1F2}" dt="2020-04-13T05:47:22.198" v="2287" actId="478"/>
          <ac:spMkLst>
            <pc:docMk/>
            <pc:sldMk cId="743349892" sldId="299"/>
            <ac:spMk id="155" creationId="{3CBA78AB-5585-4A7F-A9B7-5D37148C3181}"/>
          </ac:spMkLst>
        </pc:spChg>
        <pc:spChg chg="del">
          <ac:chgData name="Min XIE" userId="fcc84320-6c09-41e1-acdb-499b79a83508" providerId="ADAL" clId="{E5D97E01-BAB2-4C1A-8AD5-0F3A03E8F1F2}" dt="2020-04-13T05:47:19.098" v="2285" actId="478"/>
          <ac:spMkLst>
            <pc:docMk/>
            <pc:sldMk cId="743349892" sldId="299"/>
            <ac:spMk id="161" creationId="{B75F5F55-FC1F-46D7-B84A-8112930F1918}"/>
          </ac:spMkLst>
        </pc:spChg>
        <pc:spChg chg="del">
          <ac:chgData name="Min XIE" userId="fcc84320-6c09-41e1-acdb-499b79a83508" providerId="ADAL" clId="{E5D97E01-BAB2-4C1A-8AD5-0F3A03E8F1F2}" dt="2020-04-13T05:47:20.661" v="2286" actId="478"/>
          <ac:spMkLst>
            <pc:docMk/>
            <pc:sldMk cId="743349892" sldId="299"/>
            <ac:spMk id="162" creationId="{E4428D16-45D9-47B8-946E-87D9F7062173}"/>
          </ac:spMkLst>
        </pc:spChg>
        <pc:grpChg chg="add mod">
          <ac:chgData name="Min XIE" userId="fcc84320-6c09-41e1-acdb-499b79a83508" providerId="ADAL" clId="{E5D97E01-BAB2-4C1A-8AD5-0F3A03E8F1F2}" dt="2020-04-13T06:02:35.141" v="2300" actId="14100"/>
          <ac:grpSpMkLst>
            <pc:docMk/>
            <pc:sldMk cId="743349892" sldId="299"/>
            <ac:grpSpMk id="8" creationId="{7FDD1F02-A7B8-4CB0-9553-18D158405519}"/>
          </ac:grpSpMkLst>
        </pc:grpChg>
        <pc:grpChg chg="add mod">
          <ac:chgData name="Min XIE" userId="fcc84320-6c09-41e1-acdb-499b79a83508" providerId="ADAL" clId="{E5D97E01-BAB2-4C1A-8AD5-0F3A03E8F1F2}" dt="2020-04-13T06:04:02.719" v="2320" actId="164"/>
          <ac:grpSpMkLst>
            <pc:docMk/>
            <pc:sldMk cId="743349892" sldId="299"/>
            <ac:grpSpMk id="9" creationId="{B990C159-E355-4084-ADB9-8377E240CE4D}"/>
          </ac:grpSpMkLst>
        </pc:grpChg>
        <pc:grpChg chg="mod topLvl">
          <ac:chgData name="Min XIE" userId="fcc84320-6c09-41e1-acdb-499b79a83508" providerId="ADAL" clId="{E5D97E01-BAB2-4C1A-8AD5-0F3A03E8F1F2}" dt="2020-04-13T05:54:35.229" v="2290" actId="165"/>
          <ac:grpSpMkLst>
            <pc:docMk/>
            <pc:sldMk cId="743349892" sldId="299"/>
            <ac:grpSpMk id="81" creationId="{41F6DDE4-E5A3-4D41-A888-61980EEBE32F}"/>
          </ac:grpSpMkLst>
        </pc:grpChg>
        <pc:grpChg chg="del">
          <ac:chgData name="Min XIE" userId="fcc84320-6c09-41e1-acdb-499b79a83508" providerId="ADAL" clId="{E5D97E01-BAB2-4C1A-8AD5-0F3A03E8F1F2}" dt="2020-04-13T05:54:35.229" v="2290" actId="165"/>
          <ac:grpSpMkLst>
            <pc:docMk/>
            <pc:sldMk cId="743349892" sldId="299"/>
            <ac:grpSpMk id="146" creationId="{AD86A5EF-747A-4EFD-9F39-6690307F2A75}"/>
          </ac:grpSpMkLst>
        </pc:grpChg>
        <pc:cxnChg chg="mod topLvl">
          <ac:chgData name="Min XIE" userId="fcc84320-6c09-41e1-acdb-499b79a83508" providerId="ADAL" clId="{E5D97E01-BAB2-4C1A-8AD5-0F3A03E8F1F2}" dt="2020-04-13T05:54:35.229" v="2290" actId="165"/>
          <ac:cxnSpMkLst>
            <pc:docMk/>
            <pc:sldMk cId="743349892" sldId="299"/>
            <ac:cxnSpMk id="83" creationId="{374E4523-402B-4B50-BCAF-86906908D0DD}"/>
          </ac:cxnSpMkLst>
        </pc:cxnChg>
        <pc:cxnChg chg="mod topLvl">
          <ac:chgData name="Min XIE" userId="fcc84320-6c09-41e1-acdb-499b79a83508" providerId="ADAL" clId="{E5D97E01-BAB2-4C1A-8AD5-0F3A03E8F1F2}" dt="2020-04-13T05:54:35.229" v="2290" actId="165"/>
          <ac:cxnSpMkLst>
            <pc:docMk/>
            <pc:sldMk cId="743349892" sldId="299"/>
            <ac:cxnSpMk id="85" creationId="{25A0FFCD-A231-42DD-909F-4CC5839EDA53}"/>
          </ac:cxnSpMkLst>
        </pc:cxnChg>
        <pc:cxnChg chg="mod topLvl">
          <ac:chgData name="Min XIE" userId="fcc84320-6c09-41e1-acdb-499b79a83508" providerId="ADAL" clId="{E5D97E01-BAB2-4C1A-8AD5-0F3A03E8F1F2}" dt="2020-04-13T06:02:16.816" v="2297" actId="164"/>
          <ac:cxnSpMkLst>
            <pc:docMk/>
            <pc:sldMk cId="743349892" sldId="299"/>
            <ac:cxnSpMk id="88" creationId="{9C3F9057-BEAC-4A40-8098-D1501248C6FD}"/>
          </ac:cxnSpMkLst>
        </pc:cxnChg>
        <pc:cxnChg chg="mod topLvl">
          <ac:chgData name="Min XIE" userId="fcc84320-6c09-41e1-acdb-499b79a83508" providerId="ADAL" clId="{E5D97E01-BAB2-4C1A-8AD5-0F3A03E8F1F2}" dt="2020-04-13T06:04:02.719" v="2320" actId="164"/>
          <ac:cxnSpMkLst>
            <pc:docMk/>
            <pc:sldMk cId="743349892" sldId="299"/>
            <ac:cxnSpMk id="91" creationId="{4CFEEBF2-AC86-4F65-8B45-8757CA90ACBD}"/>
          </ac:cxnSpMkLst>
        </pc:cxnChg>
        <pc:cxnChg chg="del">
          <ac:chgData name="Min XIE" userId="fcc84320-6c09-41e1-acdb-499b79a83508" providerId="ADAL" clId="{E5D97E01-BAB2-4C1A-8AD5-0F3A03E8F1F2}" dt="2020-04-13T06:03:11.603" v="2310" actId="478"/>
          <ac:cxnSpMkLst>
            <pc:docMk/>
            <pc:sldMk cId="743349892" sldId="299"/>
            <ac:cxnSpMk id="147" creationId="{6B50A1CB-95E2-4296-BBB9-9758D5D9BAEA}"/>
          </ac:cxnSpMkLst>
        </pc:cxnChg>
        <pc:cxnChg chg="del">
          <ac:chgData name="Min XIE" userId="fcc84320-6c09-41e1-acdb-499b79a83508" providerId="ADAL" clId="{E5D97E01-BAB2-4C1A-8AD5-0F3A03E8F1F2}" dt="2020-04-13T06:03:13.254" v="2311" actId="478"/>
          <ac:cxnSpMkLst>
            <pc:docMk/>
            <pc:sldMk cId="743349892" sldId="299"/>
            <ac:cxnSpMk id="150" creationId="{F364E524-DB55-4C3A-BE36-AD9EEB8C50F4}"/>
          </ac:cxnSpMkLst>
        </pc:cxnChg>
      </pc:sldChg>
      <pc:sldChg chg="add modAnim">
        <pc:chgData name="Min XIE" userId="fcc84320-6c09-41e1-acdb-499b79a83508" providerId="ADAL" clId="{E5D97E01-BAB2-4C1A-8AD5-0F3A03E8F1F2}" dt="2020-04-13T07:28:52.123" v="3059"/>
        <pc:sldMkLst>
          <pc:docMk/>
          <pc:sldMk cId="1497247772" sldId="300"/>
        </pc:sldMkLst>
      </pc:sldChg>
      <pc:sldChg chg="del">
        <pc:chgData name="Min XIE" userId="fcc84320-6c09-41e1-acdb-499b79a83508" providerId="ADAL" clId="{E5D97E01-BAB2-4C1A-8AD5-0F3A03E8F1F2}" dt="2020-04-12T13:05:53.222" v="27" actId="47"/>
        <pc:sldMkLst>
          <pc:docMk/>
          <pc:sldMk cId="4147748477" sldId="300"/>
        </pc:sldMkLst>
      </pc:sldChg>
      <pc:sldChg chg="del">
        <pc:chgData name="Min XIE" userId="fcc84320-6c09-41e1-acdb-499b79a83508" providerId="ADAL" clId="{E5D97E01-BAB2-4C1A-8AD5-0F3A03E8F1F2}" dt="2020-04-12T13:05:53.222" v="27" actId="47"/>
        <pc:sldMkLst>
          <pc:docMk/>
          <pc:sldMk cId="2272815280" sldId="301"/>
        </pc:sldMkLst>
      </pc:sldChg>
      <pc:sldChg chg="modSp new mod">
        <pc:chgData name="Min XIE" userId="fcc84320-6c09-41e1-acdb-499b79a83508" providerId="ADAL" clId="{E5D97E01-BAB2-4C1A-8AD5-0F3A03E8F1F2}" dt="2020-04-13T08:14:18.071" v="3166" actId="20577"/>
        <pc:sldMkLst>
          <pc:docMk/>
          <pc:sldMk cId="3230538722" sldId="301"/>
        </pc:sldMkLst>
        <pc:spChg chg="mod">
          <ac:chgData name="Min XIE" userId="fcc84320-6c09-41e1-acdb-499b79a83508" providerId="ADAL" clId="{E5D97E01-BAB2-4C1A-8AD5-0F3A03E8F1F2}" dt="2020-04-13T06:49:21.220" v="2818"/>
          <ac:spMkLst>
            <pc:docMk/>
            <pc:sldMk cId="3230538722" sldId="301"/>
            <ac:spMk id="2" creationId="{D8A533B3-5D99-4AAF-8F76-ADA2AA9EA16C}"/>
          </ac:spMkLst>
        </pc:spChg>
        <pc:spChg chg="mod">
          <ac:chgData name="Min XIE" userId="fcc84320-6c09-41e1-acdb-499b79a83508" providerId="ADAL" clId="{E5D97E01-BAB2-4C1A-8AD5-0F3A03E8F1F2}" dt="2020-04-13T08:14:18.071" v="3166" actId="20577"/>
          <ac:spMkLst>
            <pc:docMk/>
            <pc:sldMk cId="3230538722" sldId="301"/>
            <ac:spMk id="3" creationId="{04352014-EF51-4B02-B73B-0E2F5AAD648D}"/>
          </ac:spMkLst>
        </pc:spChg>
      </pc:sldChg>
      <pc:sldChg chg="modSp add mod">
        <pc:chgData name="Min XIE" userId="fcc84320-6c09-41e1-acdb-499b79a83508" providerId="ADAL" clId="{E5D97E01-BAB2-4C1A-8AD5-0F3A03E8F1F2}" dt="2020-04-13T07:12:39.331" v="3005" actId="20577"/>
        <pc:sldMkLst>
          <pc:docMk/>
          <pc:sldMk cId="977201193" sldId="302"/>
        </pc:sldMkLst>
        <pc:spChg chg="mod">
          <ac:chgData name="Min XIE" userId="fcc84320-6c09-41e1-acdb-499b79a83508" providerId="ADAL" clId="{E5D97E01-BAB2-4C1A-8AD5-0F3A03E8F1F2}" dt="2020-04-13T07:12:39.331" v="3005" actId="20577"/>
          <ac:spMkLst>
            <pc:docMk/>
            <pc:sldMk cId="977201193" sldId="302"/>
            <ac:spMk id="3" creationId="{00000000-0000-0000-0000-000000000000}"/>
          </ac:spMkLst>
        </pc:spChg>
      </pc:sldChg>
      <pc:sldChg chg="modSp add mod">
        <pc:chgData name="Min XIE" userId="fcc84320-6c09-41e1-acdb-499b79a83508" providerId="ADAL" clId="{E5D97E01-BAB2-4C1A-8AD5-0F3A03E8F1F2}" dt="2020-04-13T08:15:02.990" v="3169" actId="20577"/>
        <pc:sldMkLst>
          <pc:docMk/>
          <pc:sldMk cId="2045787417" sldId="303"/>
        </pc:sldMkLst>
        <pc:spChg chg="mod">
          <ac:chgData name="Min XIE" userId="fcc84320-6c09-41e1-acdb-499b79a83508" providerId="ADAL" clId="{E5D97E01-BAB2-4C1A-8AD5-0F3A03E8F1F2}" dt="2020-04-13T08:15:02.990" v="3169" actId="20577"/>
          <ac:spMkLst>
            <pc:docMk/>
            <pc:sldMk cId="2045787417" sldId="303"/>
            <ac:spMk id="3" creationId="{00000000-0000-0000-0000-000000000000}"/>
          </ac:spMkLst>
        </pc:spChg>
      </pc:sldChg>
      <pc:sldChg chg="del">
        <pc:chgData name="Min XIE" userId="fcc84320-6c09-41e1-acdb-499b79a83508" providerId="ADAL" clId="{E5D97E01-BAB2-4C1A-8AD5-0F3A03E8F1F2}" dt="2020-04-12T13:05:53.222" v="27" actId="47"/>
        <pc:sldMkLst>
          <pc:docMk/>
          <pc:sldMk cId="2731940528" sldId="303"/>
        </pc:sldMkLst>
      </pc:sldChg>
      <pc:sldChg chg="addSp delSp modSp add mod">
        <pc:chgData name="Min XIE" userId="fcc84320-6c09-41e1-acdb-499b79a83508" providerId="ADAL" clId="{E5D97E01-BAB2-4C1A-8AD5-0F3A03E8F1F2}" dt="2020-04-13T07:01:12.374" v="2920"/>
        <pc:sldMkLst>
          <pc:docMk/>
          <pc:sldMk cId="43333878" sldId="304"/>
        </pc:sldMkLst>
        <pc:spChg chg="mod">
          <ac:chgData name="Min XIE" userId="fcc84320-6c09-41e1-acdb-499b79a83508" providerId="ADAL" clId="{E5D97E01-BAB2-4C1A-8AD5-0F3A03E8F1F2}" dt="2020-04-13T06:55:22.219" v="2894"/>
          <ac:spMkLst>
            <pc:docMk/>
            <pc:sldMk cId="43333878" sldId="304"/>
            <ac:spMk id="3" creationId="{00000000-0000-0000-0000-000000000000}"/>
          </ac:spMkLst>
        </pc:spChg>
        <pc:spChg chg="del">
          <ac:chgData name="Min XIE" userId="fcc84320-6c09-41e1-acdb-499b79a83508" providerId="ADAL" clId="{E5D97E01-BAB2-4C1A-8AD5-0F3A03E8F1F2}" dt="2020-04-13T06:55:36.682" v="2896" actId="478"/>
          <ac:spMkLst>
            <pc:docMk/>
            <pc:sldMk cId="43333878" sldId="304"/>
            <ac:spMk id="23" creationId="{00000000-0000-0000-0000-000000000000}"/>
          </ac:spMkLst>
        </pc:spChg>
        <pc:spChg chg="mod">
          <ac:chgData name="Min XIE" userId="fcc84320-6c09-41e1-acdb-499b79a83508" providerId="ADAL" clId="{E5D97E01-BAB2-4C1A-8AD5-0F3A03E8F1F2}" dt="2020-04-13T06:55:37.965" v="2897" actId="20577"/>
          <ac:spMkLst>
            <pc:docMk/>
            <pc:sldMk cId="43333878" sldId="304"/>
            <ac:spMk id="34" creationId="{00000000-0000-0000-0000-000000000000}"/>
          </ac:spMkLst>
        </pc:spChg>
        <pc:spChg chg="mod">
          <ac:chgData name="Min XIE" userId="fcc84320-6c09-41e1-acdb-499b79a83508" providerId="ADAL" clId="{E5D97E01-BAB2-4C1A-8AD5-0F3A03E8F1F2}" dt="2020-04-13T07:01:12.374" v="2920"/>
          <ac:spMkLst>
            <pc:docMk/>
            <pc:sldMk cId="43333878" sldId="304"/>
            <ac:spMk id="36" creationId="{00000000-0000-0000-0000-000000000000}"/>
          </ac:spMkLst>
        </pc:spChg>
        <pc:spChg chg="mod">
          <ac:chgData name="Min XIE" userId="fcc84320-6c09-41e1-acdb-499b79a83508" providerId="ADAL" clId="{E5D97E01-BAB2-4C1A-8AD5-0F3A03E8F1F2}" dt="2020-04-13T07:01:06.068" v="2918" actId="20577"/>
          <ac:spMkLst>
            <pc:docMk/>
            <pc:sldMk cId="43333878" sldId="304"/>
            <ac:spMk id="76" creationId="{00000000-0000-0000-0000-000000000000}"/>
          </ac:spMkLst>
        </pc:spChg>
        <pc:grpChg chg="del">
          <ac:chgData name="Min XIE" userId="fcc84320-6c09-41e1-acdb-499b79a83508" providerId="ADAL" clId="{E5D97E01-BAB2-4C1A-8AD5-0F3A03E8F1F2}" dt="2020-04-13T06:55:41.796" v="2898" actId="478"/>
          <ac:grpSpMkLst>
            <pc:docMk/>
            <pc:sldMk cId="43333878" sldId="304"/>
            <ac:grpSpMk id="22" creationId="{00000000-0000-0000-0000-000000000000}"/>
          </ac:grpSpMkLst>
        </pc:grpChg>
        <pc:grpChg chg="del">
          <ac:chgData name="Min XIE" userId="fcc84320-6c09-41e1-acdb-499b79a83508" providerId="ADAL" clId="{E5D97E01-BAB2-4C1A-8AD5-0F3A03E8F1F2}" dt="2020-04-13T06:55:27.597" v="2895" actId="478"/>
          <ac:grpSpMkLst>
            <pc:docMk/>
            <pc:sldMk cId="43333878" sldId="304"/>
            <ac:grpSpMk id="37" creationId="{00000000-0000-0000-0000-000000000000}"/>
          </ac:grpSpMkLst>
        </pc:grpChg>
        <pc:picChg chg="add mod ord">
          <ac:chgData name="Min XIE" userId="fcc84320-6c09-41e1-acdb-499b79a83508" providerId="ADAL" clId="{E5D97E01-BAB2-4C1A-8AD5-0F3A03E8F1F2}" dt="2020-04-13T07:00:48.853" v="2908" actId="14100"/>
          <ac:picMkLst>
            <pc:docMk/>
            <pc:sldMk cId="43333878" sldId="304"/>
            <ac:picMk id="5" creationId="{7E17915C-766C-46B3-97E4-7F3F0C6FA4A2}"/>
          </ac:picMkLst>
        </pc:picChg>
        <pc:picChg chg="del mod modCrop">
          <ac:chgData name="Min XIE" userId="fcc84320-6c09-41e1-acdb-499b79a83508" providerId="ADAL" clId="{E5D97E01-BAB2-4C1A-8AD5-0F3A03E8F1F2}" dt="2020-04-13T07:00:24.041" v="2901" actId="478"/>
          <ac:picMkLst>
            <pc:docMk/>
            <pc:sldMk cId="43333878" sldId="304"/>
            <ac:picMk id="7" creationId="{00000000-0000-0000-0000-000000000000}"/>
          </ac:picMkLst>
        </pc:picChg>
      </pc:sldChg>
      <pc:sldChg chg="del">
        <pc:chgData name="Min XIE" userId="fcc84320-6c09-41e1-acdb-499b79a83508" providerId="ADAL" clId="{E5D97E01-BAB2-4C1A-8AD5-0F3A03E8F1F2}" dt="2020-04-12T13:05:53.222" v="27" actId="47"/>
        <pc:sldMkLst>
          <pc:docMk/>
          <pc:sldMk cId="3824030801" sldId="304"/>
        </pc:sldMkLst>
      </pc:sldChg>
      <pc:sldChg chg="del">
        <pc:chgData name="Min XIE" userId="fcc84320-6c09-41e1-acdb-499b79a83508" providerId="ADAL" clId="{E5D97E01-BAB2-4C1A-8AD5-0F3A03E8F1F2}" dt="2020-04-12T13:05:53.222" v="27" actId="47"/>
        <pc:sldMkLst>
          <pc:docMk/>
          <pc:sldMk cId="778524524" sldId="305"/>
        </pc:sldMkLst>
      </pc:sldChg>
      <pc:sldChg chg="modSp add ord">
        <pc:chgData name="Min XIE" userId="fcc84320-6c09-41e1-acdb-499b79a83508" providerId="ADAL" clId="{E5D97E01-BAB2-4C1A-8AD5-0F3A03E8F1F2}" dt="2020-04-13T07:12:57.325" v="3008"/>
        <pc:sldMkLst>
          <pc:docMk/>
          <pc:sldMk cId="3774303467" sldId="305"/>
        </pc:sldMkLst>
        <pc:spChg chg="mod">
          <ac:chgData name="Min XIE" userId="fcc84320-6c09-41e1-acdb-499b79a83508" providerId="ADAL" clId="{E5D97E01-BAB2-4C1A-8AD5-0F3A03E8F1F2}" dt="2020-04-13T07:03:41.183" v="2922" actId="207"/>
          <ac:spMkLst>
            <pc:docMk/>
            <pc:sldMk cId="3774303467" sldId="305"/>
            <ac:spMk id="3" creationId="{00000000-0000-0000-0000-000000000000}"/>
          </ac:spMkLst>
        </pc:spChg>
      </pc:sldChg>
      <pc:sldChg chg="del">
        <pc:chgData name="Min XIE" userId="fcc84320-6c09-41e1-acdb-499b79a83508" providerId="ADAL" clId="{E5D97E01-BAB2-4C1A-8AD5-0F3A03E8F1F2}" dt="2020-04-12T13:05:53.222" v="27" actId="47"/>
        <pc:sldMkLst>
          <pc:docMk/>
          <pc:sldMk cId="1529248722" sldId="306"/>
        </pc:sldMkLst>
      </pc:sldChg>
      <pc:sldChg chg="modSp new mod">
        <pc:chgData name="Min XIE" userId="fcc84320-6c09-41e1-acdb-499b79a83508" providerId="ADAL" clId="{E5D97E01-BAB2-4C1A-8AD5-0F3A03E8F1F2}" dt="2020-04-13T07:13:25.852" v="3029" actId="1076"/>
        <pc:sldMkLst>
          <pc:docMk/>
          <pc:sldMk cId="1950476438" sldId="306"/>
        </pc:sldMkLst>
        <pc:spChg chg="mod">
          <ac:chgData name="Min XIE" userId="fcc84320-6c09-41e1-acdb-499b79a83508" providerId="ADAL" clId="{E5D97E01-BAB2-4C1A-8AD5-0F3A03E8F1F2}" dt="2020-04-13T07:06:42.077" v="2934" actId="20577"/>
          <ac:spMkLst>
            <pc:docMk/>
            <pc:sldMk cId="1950476438" sldId="306"/>
            <ac:spMk id="2" creationId="{CB366446-A5BD-4505-BBAE-B18C21EA1BE1}"/>
          </ac:spMkLst>
        </pc:spChg>
        <pc:spChg chg="mod">
          <ac:chgData name="Min XIE" userId="fcc84320-6c09-41e1-acdb-499b79a83508" providerId="ADAL" clId="{E5D97E01-BAB2-4C1A-8AD5-0F3A03E8F1F2}" dt="2020-04-13T07:13:25.852" v="3029" actId="1076"/>
          <ac:spMkLst>
            <pc:docMk/>
            <pc:sldMk cId="1950476438" sldId="306"/>
            <ac:spMk id="3" creationId="{5D1595AA-3A40-4A94-9822-99F45C44AADB}"/>
          </ac:spMkLst>
        </pc:spChg>
      </pc:sldChg>
      <pc:sldChg chg="new del">
        <pc:chgData name="Min XIE" userId="fcc84320-6c09-41e1-acdb-499b79a83508" providerId="ADAL" clId="{E5D97E01-BAB2-4C1A-8AD5-0F3A03E8F1F2}" dt="2020-04-13T07:21:33.152" v="3038" actId="2696"/>
        <pc:sldMkLst>
          <pc:docMk/>
          <pc:sldMk cId="3168110301" sldId="307"/>
        </pc:sldMkLst>
      </pc:sldChg>
      <pc:sldChg chg="del">
        <pc:chgData name="Min XIE" userId="fcc84320-6c09-41e1-acdb-499b79a83508" providerId="ADAL" clId="{E5D97E01-BAB2-4C1A-8AD5-0F3A03E8F1F2}" dt="2020-04-12T13:05:53.222" v="27" actId="47"/>
        <pc:sldMkLst>
          <pc:docMk/>
          <pc:sldMk cId="4052607475" sldId="307"/>
        </pc:sldMkLst>
      </pc:sldChg>
      <pc:sldChg chg="modSp new mod">
        <pc:chgData name="Min XIE" userId="fcc84320-6c09-41e1-acdb-499b79a83508" providerId="ADAL" clId="{E5D97E01-BAB2-4C1A-8AD5-0F3A03E8F1F2}" dt="2020-04-13T07:21:28.434" v="3037" actId="20577"/>
        <pc:sldMkLst>
          <pc:docMk/>
          <pc:sldMk cId="935998336" sldId="308"/>
        </pc:sldMkLst>
        <pc:spChg chg="mod">
          <ac:chgData name="Min XIE" userId="fcc84320-6c09-41e1-acdb-499b79a83508" providerId="ADAL" clId="{E5D97E01-BAB2-4C1A-8AD5-0F3A03E8F1F2}" dt="2020-04-13T07:21:28.434" v="3037" actId="20577"/>
          <ac:spMkLst>
            <pc:docMk/>
            <pc:sldMk cId="935998336" sldId="308"/>
            <ac:spMk id="2" creationId="{891B7155-2261-4523-A703-35197FA4E230}"/>
          </ac:spMkLst>
        </pc:spChg>
      </pc:sldChg>
      <pc:sldChg chg="del">
        <pc:chgData name="Min XIE" userId="fcc84320-6c09-41e1-acdb-499b79a83508" providerId="ADAL" clId="{E5D97E01-BAB2-4C1A-8AD5-0F3A03E8F1F2}" dt="2020-04-12T13:05:53.222" v="27" actId="47"/>
        <pc:sldMkLst>
          <pc:docMk/>
          <pc:sldMk cId="2234204481" sldId="308"/>
        </pc:sldMkLst>
      </pc:sldChg>
      <pc:sldChg chg="del">
        <pc:chgData name="Min XIE" userId="fcc84320-6c09-41e1-acdb-499b79a83508" providerId="ADAL" clId="{E5D97E01-BAB2-4C1A-8AD5-0F3A03E8F1F2}" dt="2020-04-12T13:05:53.222" v="27" actId="47"/>
        <pc:sldMkLst>
          <pc:docMk/>
          <pc:sldMk cId="2744899752" sldId="310"/>
        </pc:sldMkLst>
      </pc:sldChg>
      <pc:sldChg chg="del">
        <pc:chgData name="Min XIE" userId="fcc84320-6c09-41e1-acdb-499b79a83508" providerId="ADAL" clId="{E5D97E01-BAB2-4C1A-8AD5-0F3A03E8F1F2}" dt="2020-04-12T13:05:53.222" v="27" actId="47"/>
        <pc:sldMkLst>
          <pc:docMk/>
          <pc:sldMk cId="3005455889" sldId="312"/>
        </pc:sldMkLst>
      </pc:sldChg>
      <pc:sldChg chg="del">
        <pc:chgData name="Min XIE" userId="fcc84320-6c09-41e1-acdb-499b79a83508" providerId="ADAL" clId="{E5D97E01-BAB2-4C1A-8AD5-0F3A03E8F1F2}" dt="2020-04-12T13:05:53.222" v="27" actId="47"/>
        <pc:sldMkLst>
          <pc:docMk/>
          <pc:sldMk cId="3737930661" sldId="313"/>
        </pc:sldMkLst>
      </pc:sldChg>
      <pc:sldChg chg="del">
        <pc:chgData name="Min XIE" userId="fcc84320-6c09-41e1-acdb-499b79a83508" providerId="ADAL" clId="{E5D97E01-BAB2-4C1A-8AD5-0F3A03E8F1F2}" dt="2020-04-12T13:05:53.222" v="27" actId="47"/>
        <pc:sldMkLst>
          <pc:docMk/>
          <pc:sldMk cId="2511111768" sldId="314"/>
        </pc:sldMkLst>
      </pc:sldChg>
      <pc:sldChg chg="del">
        <pc:chgData name="Min XIE" userId="fcc84320-6c09-41e1-acdb-499b79a83508" providerId="ADAL" clId="{E5D97E01-BAB2-4C1A-8AD5-0F3A03E8F1F2}" dt="2020-04-12T13:05:53.222" v="27" actId="47"/>
        <pc:sldMkLst>
          <pc:docMk/>
          <pc:sldMk cId="1469368145" sldId="319"/>
        </pc:sldMkLst>
      </pc:sldChg>
      <pc:sldChg chg="del">
        <pc:chgData name="Min XIE" userId="fcc84320-6c09-41e1-acdb-499b79a83508" providerId="ADAL" clId="{E5D97E01-BAB2-4C1A-8AD5-0F3A03E8F1F2}" dt="2020-04-12T13:05:53.222" v="27" actId="47"/>
        <pc:sldMkLst>
          <pc:docMk/>
          <pc:sldMk cId="3172220062" sldId="320"/>
        </pc:sldMkLst>
      </pc:sldChg>
      <pc:sldChg chg="del">
        <pc:chgData name="Min XIE" userId="fcc84320-6c09-41e1-acdb-499b79a83508" providerId="ADAL" clId="{E5D97E01-BAB2-4C1A-8AD5-0F3A03E8F1F2}" dt="2020-04-12T13:05:53.222" v="27" actId="47"/>
        <pc:sldMkLst>
          <pc:docMk/>
          <pc:sldMk cId="13889864" sldId="323"/>
        </pc:sldMkLst>
      </pc:sldChg>
      <pc:sldChg chg="del">
        <pc:chgData name="Min XIE" userId="fcc84320-6c09-41e1-acdb-499b79a83508" providerId="ADAL" clId="{E5D97E01-BAB2-4C1A-8AD5-0F3A03E8F1F2}" dt="2020-04-12T13:05:53.222" v="27" actId="47"/>
        <pc:sldMkLst>
          <pc:docMk/>
          <pc:sldMk cId="4288265066" sldId="324"/>
        </pc:sldMkLst>
      </pc:sldChg>
      <pc:sldChg chg="del">
        <pc:chgData name="Min XIE" userId="fcc84320-6c09-41e1-acdb-499b79a83508" providerId="ADAL" clId="{E5D97E01-BAB2-4C1A-8AD5-0F3A03E8F1F2}" dt="2020-04-12T13:05:53.222" v="27" actId="47"/>
        <pc:sldMkLst>
          <pc:docMk/>
          <pc:sldMk cId="3641279320" sldId="325"/>
        </pc:sldMkLst>
      </pc:sldChg>
      <pc:sldChg chg="del">
        <pc:chgData name="Min XIE" userId="fcc84320-6c09-41e1-acdb-499b79a83508" providerId="ADAL" clId="{E5D97E01-BAB2-4C1A-8AD5-0F3A03E8F1F2}" dt="2020-04-12T13:05:53.222" v="27" actId="47"/>
        <pc:sldMkLst>
          <pc:docMk/>
          <pc:sldMk cId="3022590672" sldId="326"/>
        </pc:sldMkLst>
      </pc:sldChg>
      <pc:sldChg chg="del">
        <pc:chgData name="Min XIE" userId="fcc84320-6c09-41e1-acdb-499b79a83508" providerId="ADAL" clId="{E5D97E01-BAB2-4C1A-8AD5-0F3A03E8F1F2}" dt="2020-04-12T13:05:53.222" v="27" actId="47"/>
        <pc:sldMkLst>
          <pc:docMk/>
          <pc:sldMk cId="4246854001" sldId="328"/>
        </pc:sldMkLst>
      </pc:sldChg>
      <pc:sldChg chg="del">
        <pc:chgData name="Min XIE" userId="fcc84320-6c09-41e1-acdb-499b79a83508" providerId="ADAL" clId="{E5D97E01-BAB2-4C1A-8AD5-0F3A03E8F1F2}" dt="2020-04-12T13:05:53.222" v="27" actId="47"/>
        <pc:sldMkLst>
          <pc:docMk/>
          <pc:sldMk cId="3717622493" sldId="329"/>
        </pc:sldMkLst>
      </pc:sldChg>
      <pc:sldChg chg="del">
        <pc:chgData name="Min XIE" userId="fcc84320-6c09-41e1-acdb-499b79a83508" providerId="ADAL" clId="{E5D97E01-BAB2-4C1A-8AD5-0F3A03E8F1F2}" dt="2020-04-12T13:05:53.222" v="27" actId="47"/>
        <pc:sldMkLst>
          <pc:docMk/>
          <pc:sldMk cId="787863601" sldId="330"/>
        </pc:sldMkLst>
      </pc:sldChg>
      <pc:sldChg chg="del">
        <pc:chgData name="Min XIE" userId="fcc84320-6c09-41e1-acdb-499b79a83508" providerId="ADAL" clId="{E5D97E01-BAB2-4C1A-8AD5-0F3A03E8F1F2}" dt="2020-04-12T13:05:53.222" v="27" actId="47"/>
        <pc:sldMkLst>
          <pc:docMk/>
          <pc:sldMk cId="2431549277" sldId="331"/>
        </pc:sldMkLst>
      </pc:sldChg>
      <pc:sldChg chg="del">
        <pc:chgData name="Min XIE" userId="fcc84320-6c09-41e1-acdb-499b79a83508" providerId="ADAL" clId="{E5D97E01-BAB2-4C1A-8AD5-0F3A03E8F1F2}" dt="2020-04-12T13:05:53.222" v="27" actId="47"/>
        <pc:sldMkLst>
          <pc:docMk/>
          <pc:sldMk cId="3264832301" sldId="332"/>
        </pc:sldMkLst>
      </pc:sldChg>
      <pc:sldChg chg="del">
        <pc:chgData name="Min XIE" userId="fcc84320-6c09-41e1-acdb-499b79a83508" providerId="ADAL" clId="{E5D97E01-BAB2-4C1A-8AD5-0F3A03E8F1F2}" dt="2020-04-12T13:05:53.222" v="27" actId="47"/>
        <pc:sldMkLst>
          <pc:docMk/>
          <pc:sldMk cId="3031636167" sldId="333"/>
        </pc:sldMkLst>
      </pc:sldChg>
      <pc:sldChg chg="del">
        <pc:chgData name="Min XIE" userId="fcc84320-6c09-41e1-acdb-499b79a83508" providerId="ADAL" clId="{E5D97E01-BAB2-4C1A-8AD5-0F3A03E8F1F2}" dt="2020-04-12T13:05:53.222" v="27" actId="47"/>
        <pc:sldMkLst>
          <pc:docMk/>
          <pc:sldMk cId="2029101470" sldId="334"/>
        </pc:sldMkLst>
      </pc:sldChg>
      <pc:sldChg chg="del">
        <pc:chgData name="Min XIE" userId="fcc84320-6c09-41e1-acdb-499b79a83508" providerId="ADAL" clId="{E5D97E01-BAB2-4C1A-8AD5-0F3A03E8F1F2}" dt="2020-04-12T13:05:53.222" v="27" actId="47"/>
        <pc:sldMkLst>
          <pc:docMk/>
          <pc:sldMk cId="399626112" sldId="335"/>
        </pc:sldMkLst>
      </pc:sldChg>
      <pc:sldChg chg="del">
        <pc:chgData name="Min XIE" userId="fcc84320-6c09-41e1-acdb-499b79a83508" providerId="ADAL" clId="{E5D97E01-BAB2-4C1A-8AD5-0F3A03E8F1F2}" dt="2020-04-12T13:05:53.222" v="27" actId="47"/>
        <pc:sldMkLst>
          <pc:docMk/>
          <pc:sldMk cId="3018044206" sldId="336"/>
        </pc:sldMkLst>
      </pc:sldChg>
      <pc:sldChg chg="del">
        <pc:chgData name="Min XIE" userId="fcc84320-6c09-41e1-acdb-499b79a83508" providerId="ADAL" clId="{E5D97E01-BAB2-4C1A-8AD5-0F3A03E8F1F2}" dt="2020-04-12T13:05:53.222" v="27" actId="47"/>
        <pc:sldMkLst>
          <pc:docMk/>
          <pc:sldMk cId="1798808597" sldId="337"/>
        </pc:sldMkLst>
      </pc:sldChg>
      <pc:sldChg chg="del">
        <pc:chgData name="Min XIE" userId="fcc84320-6c09-41e1-acdb-499b79a83508" providerId="ADAL" clId="{E5D97E01-BAB2-4C1A-8AD5-0F3A03E8F1F2}" dt="2020-04-12T13:05:53.222" v="27" actId="47"/>
        <pc:sldMkLst>
          <pc:docMk/>
          <pc:sldMk cId="286906708" sldId="338"/>
        </pc:sldMkLst>
      </pc:sldChg>
      <pc:sldChg chg="del">
        <pc:chgData name="Min XIE" userId="fcc84320-6c09-41e1-acdb-499b79a83508" providerId="ADAL" clId="{E5D97E01-BAB2-4C1A-8AD5-0F3A03E8F1F2}" dt="2020-04-12T13:05:53.222" v="27" actId="47"/>
        <pc:sldMkLst>
          <pc:docMk/>
          <pc:sldMk cId="2880837236" sldId="339"/>
        </pc:sldMkLst>
      </pc:sldChg>
    </pc:docChg>
  </pc:docChgLst>
  <pc:docChgLst>
    <pc:chgData name="Hao LIU" userId="3c201fea-61c1-45d2-8334-de12aa4fe61d" providerId="ADAL" clId="{DBCA7AC7-3B4D-44CA-A28D-ADD20364B21F}"/>
    <pc:docChg chg="undo custSel addSld delSld modSld sldOrd">
      <pc:chgData name="Hao LIU" userId="3c201fea-61c1-45d2-8334-de12aa4fe61d" providerId="ADAL" clId="{DBCA7AC7-3B4D-44CA-A28D-ADD20364B21F}" dt="2023-11-29T21:47:50.530" v="11675" actId="729"/>
      <pc:docMkLst>
        <pc:docMk/>
      </pc:docMkLst>
      <pc:sldChg chg="modSp mod">
        <pc:chgData name="Hao LIU" userId="3c201fea-61c1-45d2-8334-de12aa4fe61d" providerId="ADAL" clId="{DBCA7AC7-3B4D-44CA-A28D-ADD20364B21F}" dt="2023-11-29T12:12:23.629" v="11393" actId="20577"/>
        <pc:sldMkLst>
          <pc:docMk/>
          <pc:sldMk cId="319926488" sldId="259"/>
        </pc:sldMkLst>
        <pc:spChg chg="mod">
          <ac:chgData name="Hao LIU" userId="3c201fea-61c1-45d2-8334-de12aa4fe61d" providerId="ADAL" clId="{DBCA7AC7-3B4D-44CA-A28D-ADD20364B21F}" dt="2023-11-29T12:12:23.629" v="11393" actId="20577"/>
          <ac:spMkLst>
            <pc:docMk/>
            <pc:sldMk cId="319926488" sldId="259"/>
            <ac:spMk id="3" creationId="{00000000-0000-0000-0000-000000000000}"/>
          </ac:spMkLst>
        </pc:spChg>
      </pc:sldChg>
      <pc:sldChg chg="modSp mod">
        <pc:chgData name="Hao LIU" userId="3c201fea-61c1-45d2-8334-de12aa4fe61d" providerId="ADAL" clId="{DBCA7AC7-3B4D-44CA-A28D-ADD20364B21F}" dt="2023-11-29T21:11:55.924" v="11598" actId="20577"/>
        <pc:sldMkLst>
          <pc:docMk/>
          <pc:sldMk cId="1950476438" sldId="306"/>
        </pc:sldMkLst>
        <pc:spChg chg="mod">
          <ac:chgData name="Hao LIU" userId="3c201fea-61c1-45d2-8334-de12aa4fe61d" providerId="ADAL" clId="{DBCA7AC7-3B4D-44CA-A28D-ADD20364B21F}" dt="2023-11-29T21:11:55.924" v="11598" actId="20577"/>
          <ac:spMkLst>
            <pc:docMk/>
            <pc:sldMk cId="1950476438" sldId="306"/>
            <ac:spMk id="3" creationId="{5D1595AA-3A40-4A94-9822-99F45C44AADB}"/>
          </ac:spMkLst>
        </pc:spChg>
      </pc:sldChg>
      <pc:sldChg chg="modSp mod">
        <pc:chgData name="Hao LIU" userId="3c201fea-61c1-45d2-8334-de12aa4fe61d" providerId="ADAL" clId="{DBCA7AC7-3B4D-44CA-A28D-ADD20364B21F}" dt="2023-11-29T12:12:33.250" v="11397" actId="20577"/>
        <pc:sldMkLst>
          <pc:docMk/>
          <pc:sldMk cId="1850201451" sldId="437"/>
        </pc:sldMkLst>
        <pc:spChg chg="mod">
          <ac:chgData name="Hao LIU" userId="3c201fea-61c1-45d2-8334-de12aa4fe61d" providerId="ADAL" clId="{DBCA7AC7-3B4D-44CA-A28D-ADD20364B21F}" dt="2023-11-29T12:12:33.250" v="11397" actId="20577"/>
          <ac:spMkLst>
            <pc:docMk/>
            <pc:sldMk cId="1850201451" sldId="437"/>
            <ac:spMk id="3" creationId="{00000000-0000-0000-0000-000000000000}"/>
          </ac:spMkLst>
        </pc:spChg>
      </pc:sldChg>
      <pc:sldChg chg="del">
        <pc:chgData name="Hao LIU" userId="3c201fea-61c1-45d2-8334-de12aa4fe61d" providerId="ADAL" clId="{DBCA7AC7-3B4D-44CA-A28D-ADD20364B21F}" dt="2023-11-25T00:43:26.104" v="4519" actId="47"/>
        <pc:sldMkLst>
          <pc:docMk/>
          <pc:sldMk cId="2157681523" sldId="440"/>
        </pc:sldMkLst>
      </pc:sldChg>
      <pc:sldChg chg="modSp mod">
        <pc:chgData name="Hao LIU" userId="3c201fea-61c1-45d2-8334-de12aa4fe61d" providerId="ADAL" clId="{DBCA7AC7-3B4D-44CA-A28D-ADD20364B21F}" dt="2023-11-29T11:56:03.453" v="11072" actId="20577"/>
        <pc:sldMkLst>
          <pc:docMk/>
          <pc:sldMk cId="1778840540" sldId="441"/>
        </pc:sldMkLst>
        <pc:spChg chg="mod">
          <ac:chgData name="Hao LIU" userId="3c201fea-61c1-45d2-8334-de12aa4fe61d" providerId="ADAL" clId="{DBCA7AC7-3B4D-44CA-A28D-ADD20364B21F}" dt="2023-11-29T11:56:03.453" v="11072" actId="20577"/>
          <ac:spMkLst>
            <pc:docMk/>
            <pc:sldMk cId="1778840540" sldId="441"/>
            <ac:spMk id="3" creationId="{7022A938-E44F-0EC7-F59E-D6BEF858CB19}"/>
          </ac:spMkLst>
        </pc:spChg>
      </pc:sldChg>
      <pc:sldChg chg="modSp mod">
        <pc:chgData name="Hao LIU" userId="3c201fea-61c1-45d2-8334-de12aa4fe61d" providerId="ADAL" clId="{DBCA7AC7-3B4D-44CA-A28D-ADD20364B21F}" dt="2023-11-29T12:12:47.230" v="11399" actId="6549"/>
        <pc:sldMkLst>
          <pc:docMk/>
          <pc:sldMk cId="1279759934" sldId="442"/>
        </pc:sldMkLst>
        <pc:spChg chg="mod">
          <ac:chgData name="Hao LIU" userId="3c201fea-61c1-45d2-8334-de12aa4fe61d" providerId="ADAL" clId="{DBCA7AC7-3B4D-44CA-A28D-ADD20364B21F}" dt="2023-11-29T12:12:47.230" v="11399" actId="6549"/>
          <ac:spMkLst>
            <pc:docMk/>
            <pc:sldMk cId="1279759934" sldId="442"/>
            <ac:spMk id="3" creationId="{00000000-0000-0000-0000-000000000000}"/>
          </ac:spMkLst>
        </pc:spChg>
      </pc:sldChg>
      <pc:sldChg chg="addSp delSp modSp mod modAnim">
        <pc:chgData name="Hao LIU" userId="3c201fea-61c1-45d2-8334-de12aa4fe61d" providerId="ADAL" clId="{DBCA7AC7-3B4D-44CA-A28D-ADD20364B21F}" dt="2023-11-28T23:01:24.938" v="8005"/>
        <pc:sldMkLst>
          <pc:docMk/>
          <pc:sldMk cId="2264158483" sldId="443"/>
        </pc:sldMkLst>
        <pc:spChg chg="mod">
          <ac:chgData name="Hao LIU" userId="3c201fea-61c1-45d2-8334-de12aa4fe61d" providerId="ADAL" clId="{DBCA7AC7-3B4D-44CA-A28D-ADD20364B21F}" dt="2023-11-28T22:58:10.426" v="7928" actId="20577"/>
          <ac:spMkLst>
            <pc:docMk/>
            <pc:sldMk cId="2264158483" sldId="443"/>
            <ac:spMk id="3" creationId="{7022A938-E44F-0EC7-F59E-D6BEF858CB19}"/>
          </ac:spMkLst>
        </pc:spChg>
        <pc:spChg chg="add mod">
          <ac:chgData name="Hao LIU" userId="3c201fea-61c1-45d2-8334-de12aa4fe61d" providerId="ADAL" clId="{DBCA7AC7-3B4D-44CA-A28D-ADD20364B21F}" dt="2023-11-28T22:59:30.675" v="7959" actId="1036"/>
          <ac:spMkLst>
            <pc:docMk/>
            <pc:sldMk cId="2264158483" sldId="443"/>
            <ac:spMk id="5" creationId="{D8BC37E4-1C9F-DFF6-0817-F9A04AD9DA9C}"/>
          </ac:spMkLst>
        </pc:spChg>
        <pc:spChg chg="add del mod">
          <ac:chgData name="Hao LIU" userId="3c201fea-61c1-45d2-8334-de12aa4fe61d" providerId="ADAL" clId="{DBCA7AC7-3B4D-44CA-A28D-ADD20364B21F}" dt="2023-11-26T23:31:44.483" v="4626" actId="478"/>
          <ac:spMkLst>
            <pc:docMk/>
            <pc:sldMk cId="2264158483" sldId="443"/>
            <ac:spMk id="6" creationId="{FB794BBE-118E-CDEC-8EF1-DC76DEADC453}"/>
          </ac:spMkLst>
        </pc:spChg>
        <pc:spChg chg="add mod">
          <ac:chgData name="Hao LIU" userId="3c201fea-61c1-45d2-8334-de12aa4fe61d" providerId="ADAL" clId="{DBCA7AC7-3B4D-44CA-A28D-ADD20364B21F}" dt="2023-11-28T22:59:52.402" v="7961" actId="14100"/>
          <ac:spMkLst>
            <pc:docMk/>
            <pc:sldMk cId="2264158483" sldId="443"/>
            <ac:spMk id="7" creationId="{74FACA89-0ECE-33BF-0F38-7F92AAAFCE9E}"/>
          </ac:spMkLst>
        </pc:spChg>
        <pc:spChg chg="add mod">
          <ac:chgData name="Hao LIU" userId="3c201fea-61c1-45d2-8334-de12aa4fe61d" providerId="ADAL" clId="{DBCA7AC7-3B4D-44CA-A28D-ADD20364B21F}" dt="2023-11-28T22:59:56.302" v="7962" actId="1076"/>
          <ac:spMkLst>
            <pc:docMk/>
            <pc:sldMk cId="2264158483" sldId="443"/>
            <ac:spMk id="12" creationId="{54F46DF7-1564-A368-217A-B9295FD2F9DE}"/>
          </ac:spMkLst>
        </pc:spChg>
        <pc:spChg chg="add mod">
          <ac:chgData name="Hao LIU" userId="3c201fea-61c1-45d2-8334-de12aa4fe61d" providerId="ADAL" clId="{DBCA7AC7-3B4D-44CA-A28D-ADD20364B21F}" dt="2023-11-28T23:00:32.392" v="7999" actId="1076"/>
          <ac:spMkLst>
            <pc:docMk/>
            <pc:sldMk cId="2264158483" sldId="443"/>
            <ac:spMk id="13" creationId="{BCA899EF-4C39-E78C-8B6F-D454257C6E09}"/>
          </ac:spMkLst>
        </pc:spChg>
        <pc:spChg chg="add mod">
          <ac:chgData name="Hao LIU" userId="3c201fea-61c1-45d2-8334-de12aa4fe61d" providerId="ADAL" clId="{DBCA7AC7-3B4D-44CA-A28D-ADD20364B21F}" dt="2023-11-28T23:00:39.527" v="8000"/>
          <ac:spMkLst>
            <pc:docMk/>
            <pc:sldMk cId="2264158483" sldId="443"/>
            <ac:spMk id="14" creationId="{AF3A19C5-CD1E-301C-0DD6-4110CCEFAF9D}"/>
          </ac:spMkLst>
        </pc:spChg>
        <pc:graphicFrameChg chg="add del mod modGraphic">
          <ac:chgData name="Hao LIU" userId="3c201fea-61c1-45d2-8334-de12aa4fe61d" providerId="ADAL" clId="{DBCA7AC7-3B4D-44CA-A28D-ADD20364B21F}" dt="2023-11-26T23:38:36.035" v="4747" actId="478"/>
          <ac:graphicFrameMkLst>
            <pc:docMk/>
            <pc:sldMk cId="2264158483" sldId="443"/>
            <ac:graphicFrameMk id="8" creationId="{EC5D2CC7-9410-E23F-A9BB-A4779CB7CFD2}"/>
          </ac:graphicFrameMkLst>
        </pc:graphicFrameChg>
        <pc:picChg chg="add del mod">
          <ac:chgData name="Hao LIU" userId="3c201fea-61c1-45d2-8334-de12aa4fe61d" providerId="ADAL" clId="{DBCA7AC7-3B4D-44CA-A28D-ADD20364B21F}" dt="2023-11-24T12:17:27.895" v="269" actId="478"/>
          <ac:picMkLst>
            <pc:docMk/>
            <pc:sldMk cId="2264158483" sldId="443"/>
            <ac:picMk id="8" creationId="{8C00BC08-FCA4-18C7-64E9-3B6611FF5663}"/>
          </ac:picMkLst>
        </pc:picChg>
        <pc:picChg chg="add mod">
          <ac:chgData name="Hao LIU" userId="3c201fea-61c1-45d2-8334-de12aa4fe61d" providerId="ADAL" clId="{DBCA7AC7-3B4D-44CA-A28D-ADD20364B21F}" dt="2023-11-28T22:58:17.880" v="7930" actId="1076"/>
          <ac:picMkLst>
            <pc:docMk/>
            <pc:sldMk cId="2264158483" sldId="443"/>
            <ac:picMk id="10" creationId="{8B9B4AAD-68D2-E146-4E74-DA3A0386C204}"/>
          </ac:picMkLst>
        </pc:picChg>
        <pc:picChg chg="add mod">
          <ac:chgData name="Hao LIU" userId="3c201fea-61c1-45d2-8334-de12aa4fe61d" providerId="ADAL" clId="{DBCA7AC7-3B4D-44CA-A28D-ADD20364B21F}" dt="2023-11-28T22:58:58.599" v="7943" actId="1076"/>
          <ac:picMkLst>
            <pc:docMk/>
            <pc:sldMk cId="2264158483" sldId="443"/>
            <ac:picMk id="11" creationId="{D162D5D0-BC7E-6B87-C566-915E8BA26DDA}"/>
          </ac:picMkLst>
        </pc:picChg>
      </pc:sldChg>
      <pc:sldChg chg="addSp delSp modSp mod">
        <pc:chgData name="Hao LIU" userId="3c201fea-61c1-45d2-8334-de12aa4fe61d" providerId="ADAL" clId="{DBCA7AC7-3B4D-44CA-A28D-ADD20364B21F}" dt="2023-11-29T00:50:48.662" v="11043" actId="1076"/>
        <pc:sldMkLst>
          <pc:docMk/>
          <pc:sldMk cId="3241477692" sldId="444"/>
        </pc:sldMkLst>
        <pc:spChg chg="mod">
          <ac:chgData name="Hao LIU" userId="3c201fea-61c1-45d2-8334-de12aa4fe61d" providerId="ADAL" clId="{DBCA7AC7-3B4D-44CA-A28D-ADD20364B21F}" dt="2023-11-24T12:55:05.072" v="371" actId="14100"/>
          <ac:spMkLst>
            <pc:docMk/>
            <pc:sldMk cId="3241477692" sldId="444"/>
            <ac:spMk id="3" creationId="{7022A938-E44F-0EC7-F59E-D6BEF858CB19}"/>
          </ac:spMkLst>
        </pc:spChg>
        <pc:picChg chg="add mod modCrop">
          <ac:chgData name="Hao LIU" userId="3c201fea-61c1-45d2-8334-de12aa4fe61d" providerId="ADAL" clId="{DBCA7AC7-3B4D-44CA-A28D-ADD20364B21F}" dt="2023-11-29T00:50:48.662" v="11043" actId="1076"/>
          <ac:picMkLst>
            <pc:docMk/>
            <pc:sldMk cId="3241477692" sldId="444"/>
            <ac:picMk id="5" creationId="{428CDE6B-AABB-55D4-14A7-F62900FF67AC}"/>
          </ac:picMkLst>
        </pc:picChg>
        <pc:picChg chg="add del mod">
          <ac:chgData name="Hao LIU" userId="3c201fea-61c1-45d2-8334-de12aa4fe61d" providerId="ADAL" clId="{DBCA7AC7-3B4D-44CA-A28D-ADD20364B21F}" dt="2023-11-29T00:50:19.484" v="11039" actId="478"/>
          <ac:picMkLst>
            <pc:docMk/>
            <pc:sldMk cId="3241477692" sldId="444"/>
            <ac:picMk id="6" creationId="{8293106A-A7E7-869A-BC8C-1C1B797EBB79}"/>
          </ac:picMkLst>
        </pc:picChg>
      </pc:sldChg>
      <pc:sldChg chg="addSp delSp modSp mod">
        <pc:chgData name="Hao LIU" userId="3c201fea-61c1-45d2-8334-de12aa4fe61d" providerId="ADAL" clId="{DBCA7AC7-3B4D-44CA-A28D-ADD20364B21F}" dt="2023-11-28T22:54:00.181" v="7720" actId="20577"/>
        <pc:sldMkLst>
          <pc:docMk/>
          <pc:sldMk cId="3369762805" sldId="445"/>
        </pc:sldMkLst>
        <pc:spChg chg="mod">
          <ac:chgData name="Hao LIU" userId="3c201fea-61c1-45d2-8334-de12aa4fe61d" providerId="ADAL" clId="{DBCA7AC7-3B4D-44CA-A28D-ADD20364B21F}" dt="2023-11-28T22:54:00.181" v="7720" actId="20577"/>
          <ac:spMkLst>
            <pc:docMk/>
            <pc:sldMk cId="3369762805" sldId="445"/>
            <ac:spMk id="3" creationId="{7022A938-E44F-0EC7-F59E-D6BEF858CB19}"/>
          </ac:spMkLst>
        </pc:spChg>
        <pc:picChg chg="add del mod">
          <ac:chgData name="Hao LIU" userId="3c201fea-61c1-45d2-8334-de12aa4fe61d" providerId="ADAL" clId="{DBCA7AC7-3B4D-44CA-A28D-ADD20364B21F}" dt="2023-11-24T12:55:23.379" v="375" actId="478"/>
          <ac:picMkLst>
            <pc:docMk/>
            <pc:sldMk cId="3369762805" sldId="445"/>
            <ac:picMk id="6" creationId="{C173CF1B-4277-E4EE-ED7E-C31D30500C87}"/>
          </ac:picMkLst>
        </pc:picChg>
        <pc:picChg chg="add del mod">
          <ac:chgData name="Hao LIU" userId="3c201fea-61c1-45d2-8334-de12aa4fe61d" providerId="ADAL" clId="{DBCA7AC7-3B4D-44CA-A28D-ADD20364B21F}" dt="2023-11-24T12:56:54.019" v="389" actId="478"/>
          <ac:picMkLst>
            <pc:docMk/>
            <pc:sldMk cId="3369762805" sldId="445"/>
            <ac:picMk id="8" creationId="{CFAC92CC-B642-74D8-C06A-98F73C6109AC}"/>
          </ac:picMkLst>
        </pc:picChg>
      </pc:sldChg>
      <pc:sldChg chg="modSp mod">
        <pc:chgData name="Hao LIU" userId="3c201fea-61c1-45d2-8334-de12aa4fe61d" providerId="ADAL" clId="{DBCA7AC7-3B4D-44CA-A28D-ADD20364B21F}" dt="2023-11-29T12:05:23.257" v="11314" actId="20577"/>
        <pc:sldMkLst>
          <pc:docMk/>
          <pc:sldMk cId="315951227" sldId="446"/>
        </pc:sldMkLst>
        <pc:spChg chg="mod">
          <ac:chgData name="Hao LIU" userId="3c201fea-61c1-45d2-8334-de12aa4fe61d" providerId="ADAL" clId="{DBCA7AC7-3B4D-44CA-A28D-ADD20364B21F}" dt="2023-11-29T12:05:23.257" v="11314" actId="20577"/>
          <ac:spMkLst>
            <pc:docMk/>
            <pc:sldMk cId="315951227" sldId="446"/>
            <ac:spMk id="3" creationId="{00000000-0000-0000-0000-000000000000}"/>
          </ac:spMkLst>
        </pc:spChg>
      </pc:sldChg>
      <pc:sldChg chg="del">
        <pc:chgData name="Hao LIU" userId="3c201fea-61c1-45d2-8334-de12aa4fe61d" providerId="ADAL" clId="{DBCA7AC7-3B4D-44CA-A28D-ADD20364B21F}" dt="2023-11-29T11:57:05.480" v="11073" actId="47"/>
        <pc:sldMkLst>
          <pc:docMk/>
          <pc:sldMk cId="892431758" sldId="447"/>
        </pc:sldMkLst>
      </pc:sldChg>
      <pc:sldChg chg="modSp mod">
        <pc:chgData name="Hao LIU" userId="3c201fea-61c1-45d2-8334-de12aa4fe61d" providerId="ADAL" clId="{DBCA7AC7-3B4D-44CA-A28D-ADD20364B21F}" dt="2023-11-29T12:06:28.136" v="11325" actId="404"/>
        <pc:sldMkLst>
          <pc:docMk/>
          <pc:sldMk cId="470976000" sldId="448"/>
        </pc:sldMkLst>
        <pc:spChg chg="mod">
          <ac:chgData name="Hao LIU" userId="3c201fea-61c1-45d2-8334-de12aa4fe61d" providerId="ADAL" clId="{DBCA7AC7-3B4D-44CA-A28D-ADD20364B21F}" dt="2023-11-29T12:06:28.136" v="11325" actId="404"/>
          <ac:spMkLst>
            <pc:docMk/>
            <pc:sldMk cId="470976000" sldId="448"/>
            <ac:spMk id="2" creationId="{29C16D7C-F946-356E-0D76-5125CCC43C40}"/>
          </ac:spMkLst>
        </pc:spChg>
      </pc:sldChg>
      <pc:sldChg chg="addSp delSp modSp del mod modShow">
        <pc:chgData name="Hao LIU" userId="3c201fea-61c1-45d2-8334-de12aa4fe61d" providerId="ADAL" clId="{DBCA7AC7-3B4D-44CA-A28D-ADD20364B21F}" dt="2023-11-25T00:29:46.254" v="4212" actId="47"/>
        <pc:sldMkLst>
          <pc:docMk/>
          <pc:sldMk cId="2334524435" sldId="449"/>
        </pc:sldMkLst>
        <pc:spChg chg="mod">
          <ac:chgData name="Hao LIU" userId="3c201fea-61c1-45d2-8334-de12aa4fe61d" providerId="ADAL" clId="{DBCA7AC7-3B4D-44CA-A28D-ADD20364B21F}" dt="2023-11-24T13:44:51.029" v="953" actId="20577"/>
          <ac:spMkLst>
            <pc:docMk/>
            <pc:sldMk cId="2334524435" sldId="449"/>
            <ac:spMk id="3" creationId="{7022A938-E44F-0EC7-F59E-D6BEF858CB19}"/>
          </ac:spMkLst>
        </pc:spChg>
        <pc:spChg chg="add mod">
          <ac:chgData name="Hao LIU" userId="3c201fea-61c1-45d2-8334-de12aa4fe61d" providerId="ADAL" clId="{DBCA7AC7-3B4D-44CA-A28D-ADD20364B21F}" dt="2023-11-24T13:48:33.545" v="965" actId="14100"/>
          <ac:spMkLst>
            <pc:docMk/>
            <pc:sldMk cId="2334524435" sldId="449"/>
            <ac:spMk id="8" creationId="{6D74B1F2-D18E-38E6-6C7C-4ADC2D220AC1}"/>
          </ac:spMkLst>
        </pc:spChg>
        <pc:spChg chg="add mod">
          <ac:chgData name="Hao LIU" userId="3c201fea-61c1-45d2-8334-de12aa4fe61d" providerId="ADAL" clId="{DBCA7AC7-3B4D-44CA-A28D-ADD20364B21F}" dt="2023-11-24T13:51:52.412" v="1051" actId="1076"/>
          <ac:spMkLst>
            <pc:docMk/>
            <pc:sldMk cId="2334524435" sldId="449"/>
            <ac:spMk id="9" creationId="{713568FF-B418-72E1-7046-8736861DA4FC}"/>
          </ac:spMkLst>
        </pc:spChg>
        <pc:spChg chg="add mod">
          <ac:chgData name="Hao LIU" userId="3c201fea-61c1-45d2-8334-de12aa4fe61d" providerId="ADAL" clId="{DBCA7AC7-3B4D-44CA-A28D-ADD20364B21F}" dt="2023-11-24T13:52:11.908" v="1054" actId="1076"/>
          <ac:spMkLst>
            <pc:docMk/>
            <pc:sldMk cId="2334524435" sldId="449"/>
            <ac:spMk id="10" creationId="{DF70A5FA-7C58-B4F5-27BD-809D9EAC4C20}"/>
          </ac:spMkLst>
        </pc:spChg>
        <pc:spChg chg="add mod">
          <ac:chgData name="Hao LIU" userId="3c201fea-61c1-45d2-8334-de12aa4fe61d" providerId="ADAL" clId="{DBCA7AC7-3B4D-44CA-A28D-ADD20364B21F}" dt="2023-11-24T14:09:32.530" v="1106" actId="1035"/>
          <ac:spMkLst>
            <pc:docMk/>
            <pc:sldMk cId="2334524435" sldId="449"/>
            <ac:spMk id="13" creationId="{E74598BC-7A1C-A2D0-75BD-7918264314B4}"/>
          </ac:spMkLst>
        </pc:spChg>
        <pc:spChg chg="add del mod">
          <ac:chgData name="Hao LIU" userId="3c201fea-61c1-45d2-8334-de12aa4fe61d" providerId="ADAL" clId="{DBCA7AC7-3B4D-44CA-A28D-ADD20364B21F}" dt="2023-11-24T14:08:33.760" v="1073" actId="478"/>
          <ac:spMkLst>
            <pc:docMk/>
            <pc:sldMk cId="2334524435" sldId="449"/>
            <ac:spMk id="14" creationId="{875C40D4-5425-DD49-CAB2-28866C83034C}"/>
          </ac:spMkLst>
        </pc:spChg>
        <pc:spChg chg="add mod">
          <ac:chgData name="Hao LIU" userId="3c201fea-61c1-45d2-8334-de12aa4fe61d" providerId="ADAL" clId="{DBCA7AC7-3B4D-44CA-A28D-ADD20364B21F}" dt="2023-11-24T14:09:32.530" v="1106" actId="1035"/>
          <ac:spMkLst>
            <pc:docMk/>
            <pc:sldMk cId="2334524435" sldId="449"/>
            <ac:spMk id="15" creationId="{0F3E840B-403B-486D-0DB8-70BBF79B0856}"/>
          </ac:spMkLst>
        </pc:spChg>
        <pc:spChg chg="add mod">
          <ac:chgData name="Hao LIU" userId="3c201fea-61c1-45d2-8334-de12aa4fe61d" providerId="ADAL" clId="{DBCA7AC7-3B4D-44CA-A28D-ADD20364B21F}" dt="2023-11-24T14:09:32.530" v="1106" actId="1035"/>
          <ac:spMkLst>
            <pc:docMk/>
            <pc:sldMk cId="2334524435" sldId="449"/>
            <ac:spMk id="16" creationId="{F081459B-5713-B343-53DE-6E4CB31BAC7C}"/>
          </ac:spMkLst>
        </pc:spChg>
        <pc:spChg chg="add mod">
          <ac:chgData name="Hao LIU" userId="3c201fea-61c1-45d2-8334-de12aa4fe61d" providerId="ADAL" clId="{DBCA7AC7-3B4D-44CA-A28D-ADD20364B21F}" dt="2023-11-24T14:11:04.808" v="1114" actId="14100"/>
          <ac:spMkLst>
            <pc:docMk/>
            <pc:sldMk cId="2334524435" sldId="449"/>
            <ac:spMk id="17" creationId="{0658FA2C-219A-89B0-4509-3A68A404F5ED}"/>
          </ac:spMkLst>
        </pc:spChg>
        <pc:spChg chg="add mod">
          <ac:chgData name="Hao LIU" userId="3c201fea-61c1-45d2-8334-de12aa4fe61d" providerId="ADAL" clId="{DBCA7AC7-3B4D-44CA-A28D-ADD20364B21F}" dt="2023-11-24T14:11:55.270" v="1152" actId="20577"/>
          <ac:spMkLst>
            <pc:docMk/>
            <pc:sldMk cId="2334524435" sldId="449"/>
            <ac:spMk id="18" creationId="{CC533AA9-853B-7086-3005-F0BEDEA67FBB}"/>
          </ac:spMkLst>
        </pc:spChg>
        <pc:picChg chg="add mod">
          <ac:chgData name="Hao LIU" userId="3c201fea-61c1-45d2-8334-de12aa4fe61d" providerId="ADAL" clId="{DBCA7AC7-3B4D-44CA-A28D-ADD20364B21F}" dt="2023-11-24T13:45:50.726" v="960" actId="1076"/>
          <ac:picMkLst>
            <pc:docMk/>
            <pc:sldMk cId="2334524435" sldId="449"/>
            <ac:picMk id="6" creationId="{C40AD130-3ADC-8955-A3FF-0E7327FB11D1}"/>
          </ac:picMkLst>
        </pc:picChg>
        <pc:picChg chg="add mod">
          <ac:chgData name="Hao LIU" userId="3c201fea-61c1-45d2-8334-de12aa4fe61d" providerId="ADAL" clId="{DBCA7AC7-3B4D-44CA-A28D-ADD20364B21F}" dt="2023-11-24T13:48:07.854" v="962" actId="1076"/>
          <ac:picMkLst>
            <pc:docMk/>
            <pc:sldMk cId="2334524435" sldId="449"/>
            <ac:picMk id="7" creationId="{66CF609D-3317-472D-AF02-5F84357B57B4}"/>
          </ac:picMkLst>
        </pc:picChg>
        <pc:picChg chg="add mod">
          <ac:chgData name="Hao LIU" userId="3c201fea-61c1-45d2-8334-de12aa4fe61d" providerId="ADAL" clId="{DBCA7AC7-3B4D-44CA-A28D-ADD20364B21F}" dt="2023-11-24T13:57:04.403" v="1059" actId="1076"/>
          <ac:picMkLst>
            <pc:docMk/>
            <pc:sldMk cId="2334524435" sldId="449"/>
            <ac:picMk id="12" creationId="{82CDC00E-AA24-BE66-9927-7945F245E382}"/>
          </ac:picMkLst>
        </pc:picChg>
      </pc:sldChg>
      <pc:sldChg chg="addSp delSp modSp del mod modShow">
        <pc:chgData name="Hao LIU" userId="3c201fea-61c1-45d2-8334-de12aa4fe61d" providerId="ADAL" clId="{DBCA7AC7-3B4D-44CA-A28D-ADD20364B21F}" dt="2023-11-29T11:57:12.915" v="11074" actId="47"/>
        <pc:sldMkLst>
          <pc:docMk/>
          <pc:sldMk cId="4289881838" sldId="451"/>
        </pc:sldMkLst>
        <pc:spChg chg="del mod">
          <ac:chgData name="Hao LIU" userId="3c201fea-61c1-45d2-8334-de12aa4fe61d" providerId="ADAL" clId="{DBCA7AC7-3B4D-44CA-A28D-ADD20364B21F}" dt="2023-11-24T14:28:03.047" v="1199" actId="478"/>
          <ac:spMkLst>
            <pc:docMk/>
            <pc:sldMk cId="4289881838" sldId="451"/>
            <ac:spMk id="3" creationId="{7022A938-E44F-0EC7-F59E-D6BEF858CB19}"/>
          </ac:spMkLst>
        </pc:spChg>
        <pc:spChg chg="add del mod">
          <ac:chgData name="Hao LIU" userId="3c201fea-61c1-45d2-8334-de12aa4fe61d" providerId="ADAL" clId="{DBCA7AC7-3B4D-44CA-A28D-ADD20364B21F}" dt="2023-11-24T14:28:06.612" v="1200" actId="478"/>
          <ac:spMkLst>
            <pc:docMk/>
            <pc:sldMk cId="4289881838" sldId="451"/>
            <ac:spMk id="9" creationId="{C05A9342-55B3-5231-E093-9FB9172C3AFC}"/>
          </ac:spMkLst>
        </pc:spChg>
        <pc:spChg chg="add del mod">
          <ac:chgData name="Hao LIU" userId="3c201fea-61c1-45d2-8334-de12aa4fe61d" providerId="ADAL" clId="{DBCA7AC7-3B4D-44CA-A28D-ADD20364B21F}" dt="2023-11-24T14:31:50.278" v="1402" actId="478"/>
          <ac:spMkLst>
            <pc:docMk/>
            <pc:sldMk cId="4289881838" sldId="451"/>
            <ac:spMk id="10" creationId="{A948B501-F3B2-B399-CFA0-B0AF49C8FC7C}"/>
          </ac:spMkLst>
        </pc:spChg>
        <pc:spChg chg="add del mod">
          <ac:chgData name="Hao LIU" userId="3c201fea-61c1-45d2-8334-de12aa4fe61d" providerId="ADAL" clId="{DBCA7AC7-3B4D-44CA-A28D-ADD20364B21F}" dt="2023-11-24T14:31:51.757" v="1403" actId="478"/>
          <ac:spMkLst>
            <pc:docMk/>
            <pc:sldMk cId="4289881838" sldId="451"/>
            <ac:spMk id="11" creationId="{B546D5E5-9DFF-89E2-3787-86226768EF19}"/>
          </ac:spMkLst>
        </pc:spChg>
        <pc:spChg chg="add mod">
          <ac:chgData name="Hao LIU" userId="3c201fea-61c1-45d2-8334-de12aa4fe61d" providerId="ADAL" clId="{DBCA7AC7-3B4D-44CA-A28D-ADD20364B21F}" dt="2023-11-24T14:33:58.448" v="1414" actId="14100"/>
          <ac:spMkLst>
            <pc:docMk/>
            <pc:sldMk cId="4289881838" sldId="451"/>
            <ac:spMk id="12" creationId="{0A222512-F13E-06CC-A247-45373EAEE36E}"/>
          </ac:spMkLst>
        </pc:spChg>
        <pc:picChg chg="add mod ord modCrop">
          <ac:chgData name="Hao LIU" userId="3c201fea-61c1-45d2-8334-de12aa4fe61d" providerId="ADAL" clId="{DBCA7AC7-3B4D-44CA-A28D-ADD20364B21F}" dt="2023-11-24T14:33:06.286" v="1413" actId="1076"/>
          <ac:picMkLst>
            <pc:docMk/>
            <pc:sldMk cId="4289881838" sldId="451"/>
            <ac:picMk id="6" creationId="{24D6C1BC-332C-8120-A30F-76A9090AEA8D}"/>
          </ac:picMkLst>
        </pc:picChg>
        <pc:picChg chg="add mod ord">
          <ac:chgData name="Hao LIU" userId="3c201fea-61c1-45d2-8334-de12aa4fe61d" providerId="ADAL" clId="{DBCA7AC7-3B4D-44CA-A28D-ADD20364B21F}" dt="2023-11-24T14:32:25.760" v="1407" actId="14100"/>
          <ac:picMkLst>
            <pc:docMk/>
            <pc:sldMk cId="4289881838" sldId="451"/>
            <ac:picMk id="8" creationId="{35861FCA-0A30-CB8F-E913-C065420FCC98}"/>
          </ac:picMkLst>
        </pc:picChg>
      </pc:sldChg>
      <pc:sldChg chg="modSp mod">
        <pc:chgData name="Hao LIU" userId="3c201fea-61c1-45d2-8334-de12aa4fe61d" providerId="ADAL" clId="{DBCA7AC7-3B4D-44CA-A28D-ADD20364B21F}" dt="2023-11-29T20:46:34.742" v="11593" actId="20577"/>
        <pc:sldMkLst>
          <pc:docMk/>
          <pc:sldMk cId="243057752" sldId="452"/>
        </pc:sldMkLst>
        <pc:spChg chg="mod">
          <ac:chgData name="Hao LIU" userId="3c201fea-61c1-45d2-8334-de12aa4fe61d" providerId="ADAL" clId="{DBCA7AC7-3B4D-44CA-A28D-ADD20364B21F}" dt="2023-11-29T12:07:45.162" v="11353" actId="404"/>
          <ac:spMkLst>
            <pc:docMk/>
            <pc:sldMk cId="243057752" sldId="452"/>
            <ac:spMk id="2" creationId="{29C16D7C-F946-356E-0D76-5125CCC43C40}"/>
          </ac:spMkLst>
        </pc:spChg>
        <pc:spChg chg="mod">
          <ac:chgData name="Hao LIU" userId="3c201fea-61c1-45d2-8334-de12aa4fe61d" providerId="ADAL" clId="{DBCA7AC7-3B4D-44CA-A28D-ADD20364B21F}" dt="2023-11-29T20:46:34.742" v="11593" actId="20577"/>
          <ac:spMkLst>
            <pc:docMk/>
            <pc:sldMk cId="243057752" sldId="452"/>
            <ac:spMk id="3" creationId="{7022A938-E44F-0EC7-F59E-D6BEF858CB19}"/>
          </ac:spMkLst>
        </pc:spChg>
      </pc:sldChg>
      <pc:sldChg chg="addSp modSp mod modAnim">
        <pc:chgData name="Hao LIU" userId="3c201fea-61c1-45d2-8334-de12aa4fe61d" providerId="ADAL" clId="{DBCA7AC7-3B4D-44CA-A28D-ADD20364B21F}" dt="2023-11-29T21:19:07.561" v="11624"/>
        <pc:sldMkLst>
          <pc:docMk/>
          <pc:sldMk cId="1476657971" sldId="453"/>
        </pc:sldMkLst>
        <pc:spChg chg="mod">
          <ac:chgData name="Hao LIU" userId="3c201fea-61c1-45d2-8334-de12aa4fe61d" providerId="ADAL" clId="{DBCA7AC7-3B4D-44CA-A28D-ADD20364B21F}" dt="2023-11-29T12:08:10.963" v="11356" actId="404"/>
          <ac:spMkLst>
            <pc:docMk/>
            <pc:sldMk cId="1476657971" sldId="453"/>
            <ac:spMk id="2" creationId="{29C16D7C-F946-356E-0D76-5125CCC43C40}"/>
          </ac:spMkLst>
        </pc:spChg>
        <pc:spChg chg="mod">
          <ac:chgData name="Hao LIU" userId="3c201fea-61c1-45d2-8334-de12aa4fe61d" providerId="ADAL" clId="{DBCA7AC7-3B4D-44CA-A28D-ADD20364B21F}" dt="2023-11-24T18:27:05.639" v="1938" actId="20577"/>
          <ac:spMkLst>
            <pc:docMk/>
            <pc:sldMk cId="1476657971" sldId="453"/>
            <ac:spMk id="3" creationId="{7022A938-E44F-0EC7-F59E-D6BEF858CB19}"/>
          </ac:spMkLst>
        </pc:spChg>
        <pc:spChg chg="add mod">
          <ac:chgData name="Hao LIU" userId="3c201fea-61c1-45d2-8334-de12aa4fe61d" providerId="ADAL" clId="{DBCA7AC7-3B4D-44CA-A28D-ADD20364B21F}" dt="2023-11-29T21:17:03.623" v="11603" actId="14100"/>
          <ac:spMkLst>
            <pc:docMk/>
            <pc:sldMk cId="1476657971" sldId="453"/>
            <ac:spMk id="5" creationId="{581E473A-0476-E361-5A55-01AAA1F56304}"/>
          </ac:spMkLst>
        </pc:spChg>
        <pc:spChg chg="add mod">
          <ac:chgData name="Hao LIU" userId="3c201fea-61c1-45d2-8334-de12aa4fe61d" providerId="ADAL" clId="{DBCA7AC7-3B4D-44CA-A28D-ADD20364B21F}" dt="2023-11-29T21:17:16.426" v="11606" actId="14100"/>
          <ac:spMkLst>
            <pc:docMk/>
            <pc:sldMk cId="1476657971" sldId="453"/>
            <ac:spMk id="6" creationId="{F36E0114-95B9-7AC4-0532-500B4FB8B7A4}"/>
          </ac:spMkLst>
        </pc:spChg>
        <pc:spChg chg="add mod">
          <ac:chgData name="Hao LIU" userId="3c201fea-61c1-45d2-8334-de12aa4fe61d" providerId="ADAL" clId="{DBCA7AC7-3B4D-44CA-A28D-ADD20364B21F}" dt="2023-11-29T21:17:47.349" v="11614" actId="14100"/>
          <ac:spMkLst>
            <pc:docMk/>
            <pc:sldMk cId="1476657971" sldId="453"/>
            <ac:spMk id="7" creationId="{17D37634-DF6E-43B4-2076-FB81FCBF931C}"/>
          </ac:spMkLst>
        </pc:spChg>
        <pc:spChg chg="add mod">
          <ac:chgData name="Hao LIU" userId="3c201fea-61c1-45d2-8334-de12aa4fe61d" providerId="ADAL" clId="{DBCA7AC7-3B4D-44CA-A28D-ADD20364B21F}" dt="2023-11-29T21:18:07.872" v="11616" actId="571"/>
          <ac:spMkLst>
            <pc:docMk/>
            <pc:sldMk cId="1476657971" sldId="453"/>
            <ac:spMk id="9" creationId="{5E72BF86-B296-B72B-8EC6-D19F1FCDD138}"/>
          </ac:spMkLst>
        </pc:spChg>
        <pc:spChg chg="add mod">
          <ac:chgData name="Hao LIU" userId="3c201fea-61c1-45d2-8334-de12aa4fe61d" providerId="ADAL" clId="{DBCA7AC7-3B4D-44CA-A28D-ADD20364B21F}" dt="2023-11-29T21:18:07.872" v="11616" actId="571"/>
          <ac:spMkLst>
            <pc:docMk/>
            <pc:sldMk cId="1476657971" sldId="453"/>
            <ac:spMk id="10" creationId="{92A888C3-814B-447F-B876-7F6944A23C71}"/>
          </ac:spMkLst>
        </pc:spChg>
        <pc:spChg chg="add mod">
          <ac:chgData name="Hao LIU" userId="3c201fea-61c1-45d2-8334-de12aa4fe61d" providerId="ADAL" clId="{DBCA7AC7-3B4D-44CA-A28D-ADD20364B21F}" dt="2023-11-29T21:18:46.390" v="11621" actId="1076"/>
          <ac:spMkLst>
            <pc:docMk/>
            <pc:sldMk cId="1476657971" sldId="453"/>
            <ac:spMk id="11" creationId="{219FC8A6-0A17-478B-A711-9D2343D893CF}"/>
          </ac:spMkLst>
        </pc:spChg>
        <pc:spChg chg="add mod">
          <ac:chgData name="Hao LIU" userId="3c201fea-61c1-45d2-8334-de12aa4fe61d" providerId="ADAL" clId="{DBCA7AC7-3B4D-44CA-A28D-ADD20364B21F}" dt="2023-11-29T21:18:59.655" v="11623" actId="1076"/>
          <ac:spMkLst>
            <pc:docMk/>
            <pc:sldMk cId="1476657971" sldId="453"/>
            <ac:spMk id="12" creationId="{CA1689F6-0B10-8A6B-EAA6-CF2543A129FE}"/>
          </ac:spMkLst>
        </pc:spChg>
        <pc:picChg chg="mod">
          <ac:chgData name="Hao LIU" userId="3c201fea-61c1-45d2-8334-de12aa4fe61d" providerId="ADAL" clId="{DBCA7AC7-3B4D-44CA-A28D-ADD20364B21F}" dt="2023-11-24T18:27:29.725" v="1940" actId="1076"/>
          <ac:picMkLst>
            <pc:docMk/>
            <pc:sldMk cId="1476657971" sldId="453"/>
            <ac:picMk id="8" creationId="{7DECD4BA-5468-8812-CA3E-6DDF71AA08F8}"/>
          </ac:picMkLst>
        </pc:picChg>
      </pc:sldChg>
      <pc:sldChg chg="modSp mod">
        <pc:chgData name="Hao LIU" userId="3c201fea-61c1-45d2-8334-de12aa4fe61d" providerId="ADAL" clId="{DBCA7AC7-3B4D-44CA-A28D-ADD20364B21F}" dt="2023-11-29T12:08:23.994" v="11360" actId="404"/>
        <pc:sldMkLst>
          <pc:docMk/>
          <pc:sldMk cId="66913801" sldId="455"/>
        </pc:sldMkLst>
        <pc:spChg chg="mod">
          <ac:chgData name="Hao LIU" userId="3c201fea-61c1-45d2-8334-de12aa4fe61d" providerId="ADAL" clId="{DBCA7AC7-3B4D-44CA-A28D-ADD20364B21F}" dt="2023-11-29T12:08:23.994" v="11360" actId="404"/>
          <ac:spMkLst>
            <pc:docMk/>
            <pc:sldMk cId="66913801" sldId="455"/>
            <ac:spMk id="2" creationId="{29C16D7C-F946-356E-0D76-5125CCC43C40}"/>
          </ac:spMkLst>
        </pc:spChg>
        <pc:spChg chg="mod">
          <ac:chgData name="Hao LIU" userId="3c201fea-61c1-45d2-8334-de12aa4fe61d" providerId="ADAL" clId="{DBCA7AC7-3B4D-44CA-A28D-ADD20364B21F}" dt="2023-11-25T00:30:37.799" v="4226" actId="20577"/>
          <ac:spMkLst>
            <pc:docMk/>
            <pc:sldMk cId="66913801" sldId="455"/>
            <ac:spMk id="3" creationId="{7022A938-E44F-0EC7-F59E-D6BEF858CB19}"/>
          </ac:spMkLst>
        </pc:spChg>
      </pc:sldChg>
      <pc:sldChg chg="addSp delSp modSp del mod">
        <pc:chgData name="Hao LIU" userId="3c201fea-61c1-45d2-8334-de12aa4fe61d" providerId="ADAL" clId="{DBCA7AC7-3B4D-44CA-A28D-ADD20364B21F}" dt="2023-11-24T23:20:41.627" v="2422" actId="47"/>
        <pc:sldMkLst>
          <pc:docMk/>
          <pc:sldMk cId="3744886451" sldId="456"/>
        </pc:sldMkLst>
        <pc:spChg chg="mod">
          <ac:chgData name="Hao LIU" userId="3c201fea-61c1-45d2-8334-de12aa4fe61d" providerId="ADAL" clId="{DBCA7AC7-3B4D-44CA-A28D-ADD20364B21F}" dt="2023-11-24T22:43:00.677" v="1978" actId="20577"/>
          <ac:spMkLst>
            <pc:docMk/>
            <pc:sldMk cId="3744886451" sldId="456"/>
            <ac:spMk id="2" creationId="{29C16D7C-F946-356E-0D76-5125CCC43C40}"/>
          </ac:spMkLst>
        </pc:spChg>
        <pc:spChg chg="del">
          <ac:chgData name="Hao LIU" userId="3c201fea-61c1-45d2-8334-de12aa4fe61d" providerId="ADAL" clId="{DBCA7AC7-3B4D-44CA-A28D-ADD20364B21F}" dt="2023-11-24T23:14:54.926" v="2258" actId="478"/>
          <ac:spMkLst>
            <pc:docMk/>
            <pc:sldMk cId="3744886451" sldId="456"/>
            <ac:spMk id="3" creationId="{7022A938-E44F-0EC7-F59E-D6BEF858CB19}"/>
          </ac:spMkLst>
        </pc:spChg>
        <pc:spChg chg="add mod">
          <ac:chgData name="Hao LIU" userId="3c201fea-61c1-45d2-8334-de12aa4fe61d" providerId="ADAL" clId="{DBCA7AC7-3B4D-44CA-A28D-ADD20364B21F}" dt="2023-11-24T23:16:45.632" v="2269" actId="1035"/>
          <ac:spMkLst>
            <pc:docMk/>
            <pc:sldMk cId="3744886451" sldId="456"/>
            <ac:spMk id="8" creationId="{855598B9-83EF-D23F-8EB9-E60113961A57}"/>
          </ac:spMkLst>
        </pc:spChg>
        <pc:spChg chg="add mod">
          <ac:chgData name="Hao LIU" userId="3c201fea-61c1-45d2-8334-de12aa4fe61d" providerId="ADAL" clId="{DBCA7AC7-3B4D-44CA-A28D-ADD20364B21F}" dt="2023-11-24T23:16:45.632" v="2269" actId="1035"/>
          <ac:spMkLst>
            <pc:docMk/>
            <pc:sldMk cId="3744886451" sldId="456"/>
            <ac:spMk id="9" creationId="{9ABDD108-A32F-E968-B3DC-CD84C815F1FB}"/>
          </ac:spMkLst>
        </pc:spChg>
        <pc:spChg chg="add mod">
          <ac:chgData name="Hao LIU" userId="3c201fea-61c1-45d2-8334-de12aa4fe61d" providerId="ADAL" clId="{DBCA7AC7-3B4D-44CA-A28D-ADD20364B21F}" dt="2023-11-24T23:16:45.632" v="2269" actId="1035"/>
          <ac:spMkLst>
            <pc:docMk/>
            <pc:sldMk cId="3744886451" sldId="456"/>
            <ac:spMk id="10" creationId="{1A78D1A6-3F87-40BA-CF1A-72BCA368740A}"/>
          </ac:spMkLst>
        </pc:spChg>
        <pc:spChg chg="add del mod">
          <ac:chgData name="Hao LIU" userId="3c201fea-61c1-45d2-8334-de12aa4fe61d" providerId="ADAL" clId="{DBCA7AC7-3B4D-44CA-A28D-ADD20364B21F}" dt="2023-11-24T23:14:06.049" v="2251" actId="478"/>
          <ac:spMkLst>
            <pc:docMk/>
            <pc:sldMk cId="3744886451" sldId="456"/>
            <ac:spMk id="11" creationId="{DBF21422-25E6-C46C-E844-DEBEF9955331}"/>
          </ac:spMkLst>
        </pc:spChg>
        <pc:spChg chg="add mod">
          <ac:chgData name="Hao LIU" userId="3c201fea-61c1-45d2-8334-de12aa4fe61d" providerId="ADAL" clId="{DBCA7AC7-3B4D-44CA-A28D-ADD20364B21F}" dt="2023-11-24T23:16:45.632" v="2269" actId="1035"/>
          <ac:spMkLst>
            <pc:docMk/>
            <pc:sldMk cId="3744886451" sldId="456"/>
            <ac:spMk id="12" creationId="{9AF7D01A-1404-912F-EE94-96A50158B9EF}"/>
          </ac:spMkLst>
        </pc:spChg>
        <pc:spChg chg="add mod">
          <ac:chgData name="Hao LIU" userId="3c201fea-61c1-45d2-8334-de12aa4fe61d" providerId="ADAL" clId="{DBCA7AC7-3B4D-44CA-A28D-ADD20364B21F}" dt="2023-11-24T23:16:45.632" v="2269" actId="1035"/>
          <ac:spMkLst>
            <pc:docMk/>
            <pc:sldMk cId="3744886451" sldId="456"/>
            <ac:spMk id="13" creationId="{82CC9FD8-9361-1D94-F1BD-FC93D819E108}"/>
          </ac:spMkLst>
        </pc:spChg>
        <pc:spChg chg="add mod">
          <ac:chgData name="Hao LIU" userId="3c201fea-61c1-45d2-8334-de12aa4fe61d" providerId="ADAL" clId="{DBCA7AC7-3B4D-44CA-A28D-ADD20364B21F}" dt="2023-11-24T23:16:45.632" v="2269" actId="1035"/>
          <ac:spMkLst>
            <pc:docMk/>
            <pc:sldMk cId="3744886451" sldId="456"/>
            <ac:spMk id="14" creationId="{DFC3ACBC-62A7-422A-D9BE-91352F42A840}"/>
          </ac:spMkLst>
        </pc:spChg>
        <pc:spChg chg="add mod">
          <ac:chgData name="Hao LIU" userId="3c201fea-61c1-45d2-8334-de12aa4fe61d" providerId="ADAL" clId="{DBCA7AC7-3B4D-44CA-A28D-ADD20364B21F}" dt="2023-11-24T23:16:45.632" v="2269" actId="1035"/>
          <ac:spMkLst>
            <pc:docMk/>
            <pc:sldMk cId="3744886451" sldId="456"/>
            <ac:spMk id="15" creationId="{8F80C6FE-EE4D-A432-B9C1-781991D413E4}"/>
          </ac:spMkLst>
        </pc:spChg>
        <pc:spChg chg="add mod">
          <ac:chgData name="Hao LIU" userId="3c201fea-61c1-45d2-8334-de12aa4fe61d" providerId="ADAL" clId="{DBCA7AC7-3B4D-44CA-A28D-ADD20364B21F}" dt="2023-11-24T23:16:45.632" v="2269" actId="1035"/>
          <ac:spMkLst>
            <pc:docMk/>
            <pc:sldMk cId="3744886451" sldId="456"/>
            <ac:spMk id="16" creationId="{348F9134-5FB0-0A9A-4825-45BA1FD5CD57}"/>
          </ac:spMkLst>
        </pc:spChg>
        <pc:spChg chg="add mod">
          <ac:chgData name="Hao LIU" userId="3c201fea-61c1-45d2-8334-de12aa4fe61d" providerId="ADAL" clId="{DBCA7AC7-3B4D-44CA-A28D-ADD20364B21F}" dt="2023-11-24T23:16:45.632" v="2269" actId="1035"/>
          <ac:spMkLst>
            <pc:docMk/>
            <pc:sldMk cId="3744886451" sldId="456"/>
            <ac:spMk id="17" creationId="{97BB8CED-32D1-01C4-CC45-BF2513F3F639}"/>
          </ac:spMkLst>
        </pc:spChg>
        <pc:spChg chg="add del mod">
          <ac:chgData name="Hao LIU" userId="3c201fea-61c1-45d2-8334-de12aa4fe61d" providerId="ADAL" clId="{DBCA7AC7-3B4D-44CA-A28D-ADD20364B21F}" dt="2023-11-24T23:14:58.254" v="2259" actId="478"/>
          <ac:spMkLst>
            <pc:docMk/>
            <pc:sldMk cId="3744886451" sldId="456"/>
            <ac:spMk id="19" creationId="{B09D9264-F00C-8662-C804-61B96A6A2B7F}"/>
          </ac:spMkLst>
        </pc:spChg>
        <pc:picChg chg="add mod">
          <ac:chgData name="Hao LIU" userId="3c201fea-61c1-45d2-8334-de12aa4fe61d" providerId="ADAL" clId="{DBCA7AC7-3B4D-44CA-A28D-ADD20364B21F}" dt="2023-11-24T23:16:45.632" v="2269" actId="1035"/>
          <ac:picMkLst>
            <pc:docMk/>
            <pc:sldMk cId="3744886451" sldId="456"/>
            <ac:picMk id="5" creationId="{3758212B-554B-786E-F1C1-B9DA1D605068}"/>
          </ac:picMkLst>
        </pc:picChg>
        <pc:picChg chg="add mod">
          <ac:chgData name="Hao LIU" userId="3c201fea-61c1-45d2-8334-de12aa4fe61d" providerId="ADAL" clId="{DBCA7AC7-3B4D-44CA-A28D-ADD20364B21F}" dt="2023-11-24T23:16:45.632" v="2269" actId="1035"/>
          <ac:picMkLst>
            <pc:docMk/>
            <pc:sldMk cId="3744886451" sldId="456"/>
            <ac:picMk id="7" creationId="{C6E9E3C8-4A7E-6EEA-8480-C1C628D9B2BB}"/>
          </ac:picMkLst>
        </pc:picChg>
        <pc:picChg chg="add mod">
          <ac:chgData name="Hao LIU" userId="3c201fea-61c1-45d2-8334-de12aa4fe61d" providerId="ADAL" clId="{DBCA7AC7-3B4D-44CA-A28D-ADD20364B21F}" dt="2023-11-24T23:16:45.632" v="2269" actId="1035"/>
          <ac:picMkLst>
            <pc:docMk/>
            <pc:sldMk cId="3744886451" sldId="456"/>
            <ac:picMk id="18" creationId="{9C77A0F9-FFB2-4B9F-B7C7-A5147F64741B}"/>
          </ac:picMkLst>
        </pc:picChg>
      </pc:sldChg>
      <pc:sldChg chg="modSp mod">
        <pc:chgData name="Hao LIU" userId="3c201fea-61c1-45d2-8334-de12aa4fe61d" providerId="ADAL" clId="{DBCA7AC7-3B4D-44CA-A28D-ADD20364B21F}" dt="2023-11-29T12:13:00.286" v="11401" actId="6549"/>
        <pc:sldMkLst>
          <pc:docMk/>
          <pc:sldMk cId="2207446695" sldId="457"/>
        </pc:sldMkLst>
        <pc:spChg chg="mod">
          <ac:chgData name="Hao LIU" userId="3c201fea-61c1-45d2-8334-de12aa4fe61d" providerId="ADAL" clId="{DBCA7AC7-3B4D-44CA-A28D-ADD20364B21F}" dt="2023-11-29T12:13:00.286" v="11401" actId="6549"/>
          <ac:spMkLst>
            <pc:docMk/>
            <pc:sldMk cId="2207446695" sldId="457"/>
            <ac:spMk id="3" creationId="{00000000-0000-0000-0000-000000000000}"/>
          </ac:spMkLst>
        </pc:spChg>
      </pc:sldChg>
      <pc:sldChg chg="addSp delSp modSp mod modAnim">
        <pc:chgData name="Hao LIU" userId="3c201fea-61c1-45d2-8334-de12aa4fe61d" providerId="ADAL" clId="{DBCA7AC7-3B4D-44CA-A28D-ADD20364B21F}" dt="2023-11-29T12:11:44.406" v="11390" actId="167"/>
        <pc:sldMkLst>
          <pc:docMk/>
          <pc:sldMk cId="39196658" sldId="458"/>
        </pc:sldMkLst>
        <pc:spChg chg="add mod">
          <ac:chgData name="Hao LIU" userId="3c201fea-61c1-45d2-8334-de12aa4fe61d" providerId="ADAL" clId="{DBCA7AC7-3B4D-44CA-A28D-ADD20364B21F}" dt="2023-11-25T00:11:35.865" v="3651" actId="14100"/>
          <ac:spMkLst>
            <pc:docMk/>
            <pc:sldMk cId="39196658" sldId="458"/>
            <ac:spMk id="5" creationId="{823720EA-A102-EDFF-10F6-E2FECCA4D3D6}"/>
          </ac:spMkLst>
        </pc:spChg>
        <pc:spChg chg="add mod">
          <ac:chgData name="Hao LIU" userId="3c201fea-61c1-45d2-8334-de12aa4fe61d" providerId="ADAL" clId="{DBCA7AC7-3B4D-44CA-A28D-ADD20364B21F}" dt="2023-11-25T00:11:40.896" v="3653" actId="1076"/>
          <ac:spMkLst>
            <pc:docMk/>
            <pc:sldMk cId="39196658" sldId="458"/>
            <ac:spMk id="7" creationId="{9D88060D-0B1D-B6ED-663E-00BAD215C5D8}"/>
          </ac:spMkLst>
        </pc:spChg>
        <pc:spChg chg="add mod">
          <ac:chgData name="Hao LIU" userId="3c201fea-61c1-45d2-8334-de12aa4fe61d" providerId="ADAL" clId="{DBCA7AC7-3B4D-44CA-A28D-ADD20364B21F}" dt="2023-11-25T00:12:15.870" v="3674" actId="14100"/>
          <ac:spMkLst>
            <pc:docMk/>
            <pc:sldMk cId="39196658" sldId="458"/>
            <ac:spMk id="8" creationId="{904349D5-09AD-89DC-9960-34E66CB3791A}"/>
          </ac:spMkLst>
        </pc:spChg>
        <pc:spChg chg="add mod">
          <ac:chgData name="Hao LIU" userId="3c201fea-61c1-45d2-8334-de12aa4fe61d" providerId="ADAL" clId="{DBCA7AC7-3B4D-44CA-A28D-ADD20364B21F}" dt="2023-11-25T00:12:26.876" v="3683" actId="14100"/>
          <ac:spMkLst>
            <pc:docMk/>
            <pc:sldMk cId="39196658" sldId="458"/>
            <ac:spMk id="9" creationId="{8F49B13B-D973-DD66-30FF-C6CF1794E521}"/>
          </ac:spMkLst>
        </pc:spChg>
        <pc:spChg chg="add mod">
          <ac:chgData name="Hao LIU" userId="3c201fea-61c1-45d2-8334-de12aa4fe61d" providerId="ADAL" clId="{DBCA7AC7-3B4D-44CA-A28D-ADD20364B21F}" dt="2023-11-25T00:13:12.971" v="3699" actId="14100"/>
          <ac:spMkLst>
            <pc:docMk/>
            <pc:sldMk cId="39196658" sldId="458"/>
            <ac:spMk id="10" creationId="{F583FF26-A035-4045-4B2C-515CC3BD81DF}"/>
          </ac:spMkLst>
        </pc:spChg>
        <pc:spChg chg="add mod">
          <ac:chgData name="Hao LIU" userId="3c201fea-61c1-45d2-8334-de12aa4fe61d" providerId="ADAL" clId="{DBCA7AC7-3B4D-44CA-A28D-ADD20364B21F}" dt="2023-11-25T00:13:32.079" v="3711" actId="14100"/>
          <ac:spMkLst>
            <pc:docMk/>
            <pc:sldMk cId="39196658" sldId="458"/>
            <ac:spMk id="11" creationId="{4D15B84D-023E-3624-69E5-0BC3E5FCB79E}"/>
          </ac:spMkLst>
        </pc:spChg>
        <pc:picChg chg="del">
          <ac:chgData name="Hao LIU" userId="3c201fea-61c1-45d2-8334-de12aa4fe61d" providerId="ADAL" clId="{DBCA7AC7-3B4D-44CA-A28D-ADD20364B21F}" dt="2023-11-29T12:11:40.916" v="11389" actId="478"/>
          <ac:picMkLst>
            <pc:docMk/>
            <pc:sldMk cId="39196658" sldId="458"/>
            <ac:picMk id="6" creationId="{41609E73-8B3D-6474-7895-FF8C7CFEF209}"/>
          </ac:picMkLst>
        </pc:picChg>
        <pc:picChg chg="add mod ord">
          <ac:chgData name="Hao LIU" userId="3c201fea-61c1-45d2-8334-de12aa4fe61d" providerId="ADAL" clId="{DBCA7AC7-3B4D-44CA-A28D-ADD20364B21F}" dt="2023-11-29T12:11:44.406" v="11390" actId="167"/>
          <ac:picMkLst>
            <pc:docMk/>
            <pc:sldMk cId="39196658" sldId="458"/>
            <ac:picMk id="13" creationId="{26003972-A045-00EC-5C4C-DA1D449478F5}"/>
          </ac:picMkLst>
        </pc:picChg>
      </pc:sldChg>
      <pc:sldChg chg="modSp new del mod">
        <pc:chgData name="Hao LIU" userId="3c201fea-61c1-45d2-8334-de12aa4fe61d" providerId="ADAL" clId="{DBCA7AC7-3B4D-44CA-A28D-ADD20364B21F}" dt="2023-11-24T12:21:38.822" v="282" actId="47"/>
        <pc:sldMkLst>
          <pc:docMk/>
          <pc:sldMk cId="689347791" sldId="459"/>
        </pc:sldMkLst>
        <pc:spChg chg="mod">
          <ac:chgData name="Hao LIU" userId="3c201fea-61c1-45d2-8334-de12aa4fe61d" providerId="ADAL" clId="{DBCA7AC7-3B4D-44CA-A28D-ADD20364B21F}" dt="2023-11-24T12:21:32.347" v="280"/>
          <ac:spMkLst>
            <pc:docMk/>
            <pc:sldMk cId="689347791" sldId="459"/>
            <ac:spMk id="2" creationId="{0AA637BB-D033-D2D0-AEF5-18BF88BA9503}"/>
          </ac:spMkLst>
        </pc:spChg>
      </pc:sldChg>
      <pc:sldChg chg="addSp modSp add mod modShow">
        <pc:chgData name="Hao LIU" userId="3c201fea-61c1-45d2-8334-de12aa4fe61d" providerId="ADAL" clId="{DBCA7AC7-3B4D-44CA-A28D-ADD20364B21F}" dt="2023-11-29T21:47:50.530" v="11675" actId="729"/>
        <pc:sldMkLst>
          <pc:docMk/>
          <pc:sldMk cId="2317611915" sldId="460"/>
        </pc:sldMkLst>
        <pc:spChg chg="mod">
          <ac:chgData name="Hao LIU" userId="3c201fea-61c1-45d2-8334-de12aa4fe61d" providerId="ADAL" clId="{DBCA7AC7-3B4D-44CA-A28D-ADD20364B21F}" dt="2023-11-24T13:27:18.822" v="785" actId="20577"/>
          <ac:spMkLst>
            <pc:docMk/>
            <pc:sldMk cId="2317611915" sldId="460"/>
            <ac:spMk id="2" creationId="{29C16D7C-F946-356E-0D76-5125CCC43C40}"/>
          </ac:spMkLst>
        </pc:spChg>
        <pc:spChg chg="mod">
          <ac:chgData name="Hao LIU" userId="3c201fea-61c1-45d2-8334-de12aa4fe61d" providerId="ADAL" clId="{DBCA7AC7-3B4D-44CA-A28D-ADD20364B21F}" dt="2023-11-28T23:09:00.497" v="8159" actId="20577"/>
          <ac:spMkLst>
            <pc:docMk/>
            <pc:sldMk cId="2317611915" sldId="460"/>
            <ac:spMk id="3" creationId="{7022A938-E44F-0EC7-F59E-D6BEF858CB19}"/>
          </ac:spMkLst>
        </pc:spChg>
        <pc:graphicFrameChg chg="add mod modGraphic">
          <ac:chgData name="Hao LIU" userId="3c201fea-61c1-45d2-8334-de12aa4fe61d" providerId="ADAL" clId="{DBCA7AC7-3B4D-44CA-A28D-ADD20364B21F}" dt="2023-11-24T23:42:14.629" v="2738" actId="12385"/>
          <ac:graphicFrameMkLst>
            <pc:docMk/>
            <pc:sldMk cId="2317611915" sldId="460"/>
            <ac:graphicFrameMk id="5" creationId="{6B5A9759-EDB0-681F-FC6A-54292FE8875D}"/>
          </ac:graphicFrameMkLst>
        </pc:graphicFrameChg>
      </pc:sldChg>
      <pc:sldChg chg="addSp delSp modSp add mod delAnim modAnim">
        <pc:chgData name="Hao LIU" userId="3c201fea-61c1-45d2-8334-de12aa4fe61d" providerId="ADAL" clId="{DBCA7AC7-3B4D-44CA-A28D-ADD20364B21F}" dt="2023-11-29T21:42:43.975" v="11660"/>
        <pc:sldMkLst>
          <pc:docMk/>
          <pc:sldMk cId="1264836656" sldId="461"/>
        </pc:sldMkLst>
        <pc:spChg chg="mod">
          <ac:chgData name="Hao LIU" userId="3c201fea-61c1-45d2-8334-de12aa4fe61d" providerId="ADAL" clId="{DBCA7AC7-3B4D-44CA-A28D-ADD20364B21F}" dt="2023-11-29T12:07:04.659" v="11339" actId="20577"/>
          <ac:spMkLst>
            <pc:docMk/>
            <pc:sldMk cId="1264836656" sldId="461"/>
            <ac:spMk id="2" creationId="{29C16D7C-F946-356E-0D76-5125CCC43C40}"/>
          </ac:spMkLst>
        </pc:spChg>
        <pc:spChg chg="mod">
          <ac:chgData name="Hao LIU" userId="3c201fea-61c1-45d2-8334-de12aa4fe61d" providerId="ADAL" clId="{DBCA7AC7-3B4D-44CA-A28D-ADD20364B21F}" dt="2023-11-26T23:42:24.437" v="4835" actId="20577"/>
          <ac:spMkLst>
            <pc:docMk/>
            <pc:sldMk cId="1264836656" sldId="461"/>
            <ac:spMk id="3" creationId="{7022A938-E44F-0EC7-F59E-D6BEF858CB19}"/>
          </ac:spMkLst>
        </pc:spChg>
        <pc:spChg chg="add mod">
          <ac:chgData name="Hao LIU" userId="3c201fea-61c1-45d2-8334-de12aa4fe61d" providerId="ADAL" clId="{DBCA7AC7-3B4D-44CA-A28D-ADD20364B21F}" dt="2023-11-24T14:47:02.200" v="1520" actId="1076"/>
          <ac:spMkLst>
            <pc:docMk/>
            <pc:sldMk cId="1264836656" sldId="461"/>
            <ac:spMk id="5" creationId="{F9EABE2A-2E12-BA98-4A88-4B1318B6C12D}"/>
          </ac:spMkLst>
        </pc:spChg>
        <pc:spChg chg="del mod">
          <ac:chgData name="Hao LIU" userId="3c201fea-61c1-45d2-8334-de12aa4fe61d" providerId="ADAL" clId="{DBCA7AC7-3B4D-44CA-A28D-ADD20364B21F}" dt="2023-11-28T12:53:14.408" v="6871" actId="478"/>
          <ac:spMkLst>
            <pc:docMk/>
            <pc:sldMk cId="1264836656" sldId="461"/>
            <ac:spMk id="8" creationId="{6D74B1F2-D18E-38E6-6C7C-4ADC2D220AC1}"/>
          </ac:spMkLst>
        </pc:spChg>
        <pc:spChg chg="add mod">
          <ac:chgData name="Hao LIU" userId="3c201fea-61c1-45d2-8334-de12aa4fe61d" providerId="ADAL" clId="{DBCA7AC7-3B4D-44CA-A28D-ADD20364B21F}" dt="2023-11-29T21:39:12.406" v="11631" actId="1076"/>
          <ac:spMkLst>
            <pc:docMk/>
            <pc:sldMk cId="1264836656" sldId="461"/>
            <ac:spMk id="8" creationId="{E7B4A952-95FD-FDBB-E24D-6C4BAD4C688F}"/>
          </ac:spMkLst>
        </pc:spChg>
        <pc:spChg chg="mod">
          <ac:chgData name="Hao LIU" userId="3c201fea-61c1-45d2-8334-de12aa4fe61d" providerId="ADAL" clId="{DBCA7AC7-3B4D-44CA-A28D-ADD20364B21F}" dt="2023-11-24T14:46:39.513" v="1517" actId="1076"/>
          <ac:spMkLst>
            <pc:docMk/>
            <pc:sldMk cId="1264836656" sldId="461"/>
            <ac:spMk id="10" creationId="{DF70A5FA-7C58-B4F5-27BD-809D9EAC4C20}"/>
          </ac:spMkLst>
        </pc:spChg>
        <pc:spChg chg="add del mod">
          <ac:chgData name="Hao LIU" userId="3c201fea-61c1-45d2-8334-de12aa4fe61d" providerId="ADAL" clId="{DBCA7AC7-3B4D-44CA-A28D-ADD20364B21F}" dt="2023-11-24T14:45:09.133" v="1478" actId="478"/>
          <ac:spMkLst>
            <pc:docMk/>
            <pc:sldMk cId="1264836656" sldId="461"/>
            <ac:spMk id="11" creationId="{488D2C8C-65C3-A30F-7C1D-237C20356209}"/>
          </ac:spMkLst>
        </pc:spChg>
        <pc:spChg chg="add mod">
          <ac:chgData name="Hao LIU" userId="3c201fea-61c1-45d2-8334-de12aa4fe61d" providerId="ADAL" clId="{DBCA7AC7-3B4D-44CA-A28D-ADD20364B21F}" dt="2023-11-28T12:53:18.985" v="6873" actId="1076"/>
          <ac:spMkLst>
            <pc:docMk/>
            <pc:sldMk cId="1264836656" sldId="461"/>
            <ac:spMk id="11" creationId="{4C4BE325-61B3-5988-1A6F-DD6FAE6687E8}"/>
          </ac:spMkLst>
        </pc:spChg>
        <pc:spChg chg="add mod">
          <ac:chgData name="Hao LIU" userId="3c201fea-61c1-45d2-8334-de12aa4fe61d" providerId="ADAL" clId="{DBCA7AC7-3B4D-44CA-A28D-ADD20364B21F}" dt="2023-11-29T21:39:31.942" v="11634" actId="14100"/>
          <ac:spMkLst>
            <pc:docMk/>
            <pc:sldMk cId="1264836656" sldId="461"/>
            <ac:spMk id="12" creationId="{AAFD9E67-1BEB-47AA-2B2A-6454054621A4}"/>
          </ac:spMkLst>
        </pc:spChg>
        <pc:spChg chg="mod">
          <ac:chgData name="Hao LIU" userId="3c201fea-61c1-45d2-8334-de12aa4fe61d" providerId="ADAL" clId="{DBCA7AC7-3B4D-44CA-A28D-ADD20364B21F}" dt="2023-11-24T14:47:17.090" v="1524" actId="1035"/>
          <ac:spMkLst>
            <pc:docMk/>
            <pc:sldMk cId="1264836656" sldId="461"/>
            <ac:spMk id="13" creationId="{E74598BC-7A1C-A2D0-75BD-7918264314B4}"/>
          </ac:spMkLst>
        </pc:spChg>
        <pc:spChg chg="add mod">
          <ac:chgData name="Hao LIU" userId="3c201fea-61c1-45d2-8334-de12aa4fe61d" providerId="ADAL" clId="{DBCA7AC7-3B4D-44CA-A28D-ADD20364B21F}" dt="2023-11-24T14:47:02.200" v="1520" actId="1076"/>
          <ac:spMkLst>
            <pc:docMk/>
            <pc:sldMk cId="1264836656" sldId="461"/>
            <ac:spMk id="14" creationId="{2822A270-F2E4-2F1C-DCEA-95E27927A607}"/>
          </ac:spMkLst>
        </pc:spChg>
        <pc:spChg chg="mod">
          <ac:chgData name="Hao LIU" userId="3c201fea-61c1-45d2-8334-de12aa4fe61d" providerId="ADAL" clId="{DBCA7AC7-3B4D-44CA-A28D-ADD20364B21F}" dt="2023-11-24T14:47:15.136" v="1523" actId="1036"/>
          <ac:spMkLst>
            <pc:docMk/>
            <pc:sldMk cId="1264836656" sldId="461"/>
            <ac:spMk id="15" creationId="{0F3E840B-403B-486D-0DB8-70BBF79B0856}"/>
          </ac:spMkLst>
        </pc:spChg>
        <pc:spChg chg="mod">
          <ac:chgData name="Hao LIU" userId="3c201fea-61c1-45d2-8334-de12aa4fe61d" providerId="ADAL" clId="{DBCA7AC7-3B4D-44CA-A28D-ADD20364B21F}" dt="2023-11-24T14:47:09.122" v="1521" actId="1076"/>
          <ac:spMkLst>
            <pc:docMk/>
            <pc:sldMk cId="1264836656" sldId="461"/>
            <ac:spMk id="16" creationId="{F081459B-5713-B343-53DE-6E4CB31BAC7C}"/>
          </ac:spMkLst>
        </pc:spChg>
        <pc:spChg chg="mod ord">
          <ac:chgData name="Hao LIU" userId="3c201fea-61c1-45d2-8334-de12aa4fe61d" providerId="ADAL" clId="{DBCA7AC7-3B4D-44CA-A28D-ADD20364B21F}" dt="2023-11-24T14:47:32.051" v="1527" actId="1076"/>
          <ac:spMkLst>
            <pc:docMk/>
            <pc:sldMk cId="1264836656" sldId="461"/>
            <ac:spMk id="17" creationId="{0658FA2C-219A-89B0-4509-3A68A404F5ED}"/>
          </ac:spMkLst>
        </pc:spChg>
        <pc:spChg chg="mod">
          <ac:chgData name="Hao LIU" userId="3c201fea-61c1-45d2-8334-de12aa4fe61d" providerId="ADAL" clId="{DBCA7AC7-3B4D-44CA-A28D-ADD20364B21F}" dt="2023-11-24T14:47:38.413" v="1529" actId="14100"/>
          <ac:spMkLst>
            <pc:docMk/>
            <pc:sldMk cId="1264836656" sldId="461"/>
            <ac:spMk id="18" creationId="{CC533AA9-853B-7086-3005-F0BEDEA67FBB}"/>
          </ac:spMkLst>
        </pc:spChg>
        <pc:spChg chg="add mod">
          <ac:chgData name="Hao LIU" userId="3c201fea-61c1-45d2-8334-de12aa4fe61d" providerId="ADAL" clId="{DBCA7AC7-3B4D-44CA-A28D-ADD20364B21F}" dt="2023-11-24T14:47:11.953" v="1522" actId="1036"/>
          <ac:spMkLst>
            <pc:docMk/>
            <pc:sldMk cId="1264836656" sldId="461"/>
            <ac:spMk id="19" creationId="{80298246-E992-D1D8-A24C-8E61C600A099}"/>
          </ac:spMkLst>
        </pc:spChg>
        <pc:spChg chg="add mod">
          <ac:chgData name="Hao LIU" userId="3c201fea-61c1-45d2-8334-de12aa4fe61d" providerId="ADAL" clId="{DBCA7AC7-3B4D-44CA-A28D-ADD20364B21F}" dt="2023-11-24T14:47:57.779" v="1532" actId="1076"/>
          <ac:spMkLst>
            <pc:docMk/>
            <pc:sldMk cId="1264836656" sldId="461"/>
            <ac:spMk id="20" creationId="{A518FC4C-452F-1C2C-5C8F-6191F01C71D5}"/>
          </ac:spMkLst>
        </pc:spChg>
        <pc:spChg chg="add mod">
          <ac:chgData name="Hao LIU" userId="3c201fea-61c1-45d2-8334-de12aa4fe61d" providerId="ADAL" clId="{DBCA7AC7-3B4D-44CA-A28D-ADD20364B21F}" dt="2023-11-24T14:48:01.443" v="1534" actId="1076"/>
          <ac:spMkLst>
            <pc:docMk/>
            <pc:sldMk cId="1264836656" sldId="461"/>
            <ac:spMk id="21" creationId="{80B94D55-07E6-0C3C-684B-AB8A0344F68C}"/>
          </ac:spMkLst>
        </pc:spChg>
        <pc:spChg chg="add mod">
          <ac:chgData name="Hao LIU" userId="3c201fea-61c1-45d2-8334-de12aa4fe61d" providerId="ADAL" clId="{DBCA7AC7-3B4D-44CA-A28D-ADD20364B21F}" dt="2023-11-24T14:48:06.468" v="1536" actId="1076"/>
          <ac:spMkLst>
            <pc:docMk/>
            <pc:sldMk cId="1264836656" sldId="461"/>
            <ac:spMk id="22" creationId="{5FB53852-C042-3668-AC8E-D50D308634A1}"/>
          </ac:spMkLst>
        </pc:spChg>
        <pc:spChg chg="add mod">
          <ac:chgData name="Hao LIU" userId="3c201fea-61c1-45d2-8334-de12aa4fe61d" providerId="ADAL" clId="{DBCA7AC7-3B4D-44CA-A28D-ADD20364B21F}" dt="2023-11-29T21:39:42.876" v="11636" actId="1076"/>
          <ac:spMkLst>
            <pc:docMk/>
            <pc:sldMk cId="1264836656" sldId="461"/>
            <ac:spMk id="23" creationId="{DFF6AFAA-C9F2-C0B6-2EF5-700BC627D5E0}"/>
          </ac:spMkLst>
        </pc:spChg>
        <pc:spChg chg="add mod">
          <ac:chgData name="Hao LIU" userId="3c201fea-61c1-45d2-8334-de12aa4fe61d" providerId="ADAL" clId="{DBCA7AC7-3B4D-44CA-A28D-ADD20364B21F}" dt="2023-11-29T21:39:55.108" v="11642" actId="1076"/>
          <ac:spMkLst>
            <pc:docMk/>
            <pc:sldMk cId="1264836656" sldId="461"/>
            <ac:spMk id="24" creationId="{0AE36FDC-DDE0-E823-AC0C-DC69F122A3CD}"/>
          </ac:spMkLst>
        </pc:spChg>
        <pc:spChg chg="add mod">
          <ac:chgData name="Hao LIU" userId="3c201fea-61c1-45d2-8334-de12aa4fe61d" providerId="ADAL" clId="{DBCA7AC7-3B4D-44CA-A28D-ADD20364B21F}" dt="2023-11-29T21:40:18.772" v="11645" actId="14100"/>
          <ac:spMkLst>
            <pc:docMk/>
            <pc:sldMk cId="1264836656" sldId="461"/>
            <ac:spMk id="25" creationId="{4707891D-92DE-A237-3461-0DD6EB052D54}"/>
          </ac:spMkLst>
        </pc:spChg>
        <pc:spChg chg="add mod">
          <ac:chgData name="Hao LIU" userId="3c201fea-61c1-45d2-8334-de12aa4fe61d" providerId="ADAL" clId="{DBCA7AC7-3B4D-44CA-A28D-ADD20364B21F}" dt="2023-11-29T21:40:24.907" v="11647" actId="1076"/>
          <ac:spMkLst>
            <pc:docMk/>
            <pc:sldMk cId="1264836656" sldId="461"/>
            <ac:spMk id="26" creationId="{4B897FCE-0D48-9F29-0004-AB6FA91075F6}"/>
          </ac:spMkLst>
        </pc:spChg>
        <pc:spChg chg="add mod">
          <ac:chgData name="Hao LIU" userId="3c201fea-61c1-45d2-8334-de12aa4fe61d" providerId="ADAL" clId="{DBCA7AC7-3B4D-44CA-A28D-ADD20364B21F}" dt="2023-11-29T21:40:36.250" v="11651" actId="14100"/>
          <ac:spMkLst>
            <pc:docMk/>
            <pc:sldMk cId="1264836656" sldId="461"/>
            <ac:spMk id="27" creationId="{9857CC90-A7D2-B06C-DA6A-255CE87A7E16}"/>
          </ac:spMkLst>
        </pc:spChg>
        <pc:picChg chg="mod">
          <ac:chgData name="Hao LIU" userId="3c201fea-61c1-45d2-8334-de12aa4fe61d" providerId="ADAL" clId="{DBCA7AC7-3B4D-44CA-A28D-ADD20364B21F}" dt="2023-11-29T21:39:51.098" v="11641" actId="1076"/>
          <ac:picMkLst>
            <pc:docMk/>
            <pc:sldMk cId="1264836656" sldId="461"/>
            <ac:picMk id="6" creationId="{C40AD130-3ADC-8955-A3FF-0E7327FB11D1}"/>
          </ac:picMkLst>
        </pc:picChg>
        <pc:picChg chg="del">
          <ac:chgData name="Hao LIU" userId="3c201fea-61c1-45d2-8334-de12aa4fe61d" providerId="ADAL" clId="{DBCA7AC7-3B4D-44CA-A28D-ADD20364B21F}" dt="2023-11-24T14:46:48.376" v="1518" actId="478"/>
          <ac:picMkLst>
            <pc:docMk/>
            <pc:sldMk cId="1264836656" sldId="461"/>
            <ac:picMk id="12" creationId="{82CDC00E-AA24-BE66-9927-7945F245E382}"/>
          </ac:picMkLst>
        </pc:picChg>
      </pc:sldChg>
      <pc:sldChg chg="addSp delSp modSp add mod delAnim modAnim">
        <pc:chgData name="Hao LIU" userId="3c201fea-61c1-45d2-8334-de12aa4fe61d" providerId="ADAL" clId="{DBCA7AC7-3B4D-44CA-A28D-ADD20364B21F}" dt="2023-11-29T21:44:37.746" v="11673"/>
        <pc:sldMkLst>
          <pc:docMk/>
          <pc:sldMk cId="1062088007" sldId="462"/>
        </pc:sldMkLst>
        <pc:spChg chg="add mod">
          <ac:chgData name="Hao LIU" userId="3c201fea-61c1-45d2-8334-de12aa4fe61d" providerId="ADAL" clId="{DBCA7AC7-3B4D-44CA-A28D-ADD20364B21F}" dt="2023-11-29T21:43:39.607" v="11664" actId="208"/>
          <ac:spMkLst>
            <pc:docMk/>
            <pc:sldMk cId="1062088007" sldId="462"/>
            <ac:spMk id="2" creationId="{26A1CB65-83DE-969A-ED0C-CF847556D378}"/>
          </ac:spMkLst>
        </pc:spChg>
        <pc:spChg chg="del">
          <ac:chgData name="Hao LIU" userId="3c201fea-61c1-45d2-8334-de12aa4fe61d" providerId="ADAL" clId="{DBCA7AC7-3B4D-44CA-A28D-ADD20364B21F}" dt="2023-11-29T12:07:11.522" v="11340" actId="478"/>
          <ac:spMkLst>
            <pc:docMk/>
            <pc:sldMk cId="1062088007" sldId="462"/>
            <ac:spMk id="2" creationId="{29C16D7C-F946-356E-0D76-5125CCC43C40}"/>
          </ac:spMkLst>
        </pc:spChg>
        <pc:spChg chg="mod">
          <ac:chgData name="Hao LIU" userId="3c201fea-61c1-45d2-8334-de12aa4fe61d" providerId="ADAL" clId="{DBCA7AC7-3B4D-44CA-A28D-ADD20364B21F}" dt="2023-11-26T23:42:28.001" v="4840" actId="20577"/>
          <ac:spMkLst>
            <pc:docMk/>
            <pc:sldMk cId="1062088007" sldId="462"/>
            <ac:spMk id="3" creationId="{7022A938-E44F-0EC7-F59E-D6BEF858CB19}"/>
          </ac:spMkLst>
        </pc:spChg>
        <pc:spChg chg="mod">
          <ac:chgData name="Hao LIU" userId="3c201fea-61c1-45d2-8334-de12aa4fe61d" providerId="ADAL" clId="{DBCA7AC7-3B4D-44CA-A28D-ADD20364B21F}" dt="2023-11-25T00:26:42.534" v="4157" actId="1038"/>
          <ac:spMkLst>
            <pc:docMk/>
            <pc:sldMk cId="1062088007" sldId="462"/>
            <ac:spMk id="5" creationId="{F9EABE2A-2E12-BA98-4A88-4B1318B6C12D}"/>
          </ac:spMkLst>
        </pc:spChg>
        <pc:spChg chg="add mod">
          <ac:chgData name="Hao LIU" userId="3c201fea-61c1-45d2-8334-de12aa4fe61d" providerId="ADAL" clId="{DBCA7AC7-3B4D-44CA-A28D-ADD20364B21F}" dt="2023-11-29T21:43:51.391" v="11666" actId="1076"/>
          <ac:spMkLst>
            <pc:docMk/>
            <pc:sldMk cId="1062088007" sldId="462"/>
            <ac:spMk id="8" creationId="{4F40C110-B0CA-2681-795A-F7426828AF63}"/>
          </ac:spMkLst>
        </pc:spChg>
        <pc:spChg chg="del">
          <ac:chgData name="Hao LIU" userId="3c201fea-61c1-45d2-8334-de12aa4fe61d" providerId="ADAL" clId="{DBCA7AC7-3B4D-44CA-A28D-ADD20364B21F}" dt="2023-11-28T12:53:22.993" v="6874" actId="478"/>
          <ac:spMkLst>
            <pc:docMk/>
            <pc:sldMk cId="1062088007" sldId="462"/>
            <ac:spMk id="8" creationId="{6D74B1F2-D18E-38E6-6C7C-4ADC2D220AC1}"/>
          </ac:spMkLst>
        </pc:spChg>
        <pc:spChg chg="add del mod">
          <ac:chgData name="Hao LIU" userId="3c201fea-61c1-45d2-8334-de12aa4fe61d" providerId="ADAL" clId="{DBCA7AC7-3B4D-44CA-A28D-ADD20364B21F}" dt="2023-11-29T12:07:16.019" v="11343" actId="478"/>
          <ac:spMkLst>
            <pc:docMk/>
            <pc:sldMk cId="1062088007" sldId="462"/>
            <ac:spMk id="8" creationId="{FF1050C6-7C45-ABF4-4A3D-4D3635AC4EC3}"/>
          </ac:spMkLst>
        </pc:spChg>
        <pc:spChg chg="add mod">
          <ac:chgData name="Hao LIU" userId="3c201fea-61c1-45d2-8334-de12aa4fe61d" providerId="ADAL" clId="{DBCA7AC7-3B4D-44CA-A28D-ADD20364B21F}" dt="2023-11-28T12:53:23.165" v="6875"/>
          <ac:spMkLst>
            <pc:docMk/>
            <pc:sldMk cId="1062088007" sldId="462"/>
            <ac:spMk id="11" creationId="{162CA34A-81CE-C68C-A11A-F7A4734B34C4}"/>
          </ac:spMkLst>
        </pc:spChg>
        <pc:spChg chg="add del mod">
          <ac:chgData name="Hao LIU" userId="3c201fea-61c1-45d2-8334-de12aa4fe61d" providerId="ADAL" clId="{DBCA7AC7-3B4D-44CA-A28D-ADD20364B21F}" dt="2023-11-29T12:07:14.213" v="11342"/>
          <ac:spMkLst>
            <pc:docMk/>
            <pc:sldMk cId="1062088007" sldId="462"/>
            <ac:spMk id="12" creationId="{71510025-9C4A-254B-73F8-2410FE127230}"/>
          </ac:spMkLst>
        </pc:spChg>
        <pc:spChg chg="add mod">
          <ac:chgData name="Hao LIU" userId="3c201fea-61c1-45d2-8334-de12aa4fe61d" providerId="ADAL" clId="{DBCA7AC7-3B4D-44CA-A28D-ADD20364B21F}" dt="2023-11-29T21:44:05.985" v="11669" actId="208"/>
          <ac:spMkLst>
            <pc:docMk/>
            <pc:sldMk cId="1062088007" sldId="462"/>
            <ac:spMk id="12" creationId="{BF478B3C-52E8-B9A9-C11D-C830D796C750}"/>
          </ac:spMkLst>
        </pc:spChg>
        <pc:spChg chg="mod">
          <ac:chgData name="Hao LIU" userId="3c201fea-61c1-45d2-8334-de12aa4fe61d" providerId="ADAL" clId="{DBCA7AC7-3B4D-44CA-A28D-ADD20364B21F}" dt="2023-11-25T00:26:42.534" v="4157" actId="1038"/>
          <ac:spMkLst>
            <pc:docMk/>
            <pc:sldMk cId="1062088007" sldId="462"/>
            <ac:spMk id="13" creationId="{E74598BC-7A1C-A2D0-75BD-7918264314B4}"/>
          </ac:spMkLst>
        </pc:spChg>
        <pc:spChg chg="mod">
          <ac:chgData name="Hao LIU" userId="3c201fea-61c1-45d2-8334-de12aa4fe61d" providerId="ADAL" clId="{DBCA7AC7-3B4D-44CA-A28D-ADD20364B21F}" dt="2023-11-25T00:26:42.534" v="4157" actId="1038"/>
          <ac:spMkLst>
            <pc:docMk/>
            <pc:sldMk cId="1062088007" sldId="462"/>
            <ac:spMk id="14" creationId="{2822A270-F2E4-2F1C-DCEA-95E27927A607}"/>
          </ac:spMkLst>
        </pc:spChg>
        <pc:spChg chg="mod">
          <ac:chgData name="Hao LIU" userId="3c201fea-61c1-45d2-8334-de12aa4fe61d" providerId="ADAL" clId="{DBCA7AC7-3B4D-44CA-A28D-ADD20364B21F}" dt="2023-11-25T00:26:42.534" v="4157" actId="1038"/>
          <ac:spMkLst>
            <pc:docMk/>
            <pc:sldMk cId="1062088007" sldId="462"/>
            <ac:spMk id="15" creationId="{0F3E840B-403B-486D-0DB8-70BBF79B0856}"/>
          </ac:spMkLst>
        </pc:spChg>
        <pc:spChg chg="mod">
          <ac:chgData name="Hao LIU" userId="3c201fea-61c1-45d2-8334-de12aa4fe61d" providerId="ADAL" clId="{DBCA7AC7-3B4D-44CA-A28D-ADD20364B21F}" dt="2023-11-25T00:26:42.534" v="4157" actId="1038"/>
          <ac:spMkLst>
            <pc:docMk/>
            <pc:sldMk cId="1062088007" sldId="462"/>
            <ac:spMk id="16" creationId="{F081459B-5713-B343-53DE-6E4CB31BAC7C}"/>
          </ac:spMkLst>
        </pc:spChg>
        <pc:spChg chg="mod">
          <ac:chgData name="Hao LIU" userId="3c201fea-61c1-45d2-8334-de12aa4fe61d" providerId="ADAL" clId="{DBCA7AC7-3B4D-44CA-A28D-ADD20364B21F}" dt="2023-11-25T00:26:42.534" v="4157" actId="1038"/>
          <ac:spMkLst>
            <pc:docMk/>
            <pc:sldMk cId="1062088007" sldId="462"/>
            <ac:spMk id="17" creationId="{0658FA2C-219A-89B0-4509-3A68A404F5ED}"/>
          </ac:spMkLst>
        </pc:spChg>
        <pc:spChg chg="mod">
          <ac:chgData name="Hao LIU" userId="3c201fea-61c1-45d2-8334-de12aa4fe61d" providerId="ADAL" clId="{DBCA7AC7-3B4D-44CA-A28D-ADD20364B21F}" dt="2023-11-25T00:27:14.222" v="4179" actId="14100"/>
          <ac:spMkLst>
            <pc:docMk/>
            <pc:sldMk cId="1062088007" sldId="462"/>
            <ac:spMk id="18" creationId="{CC533AA9-853B-7086-3005-F0BEDEA67FBB}"/>
          </ac:spMkLst>
        </pc:spChg>
        <pc:spChg chg="mod">
          <ac:chgData name="Hao LIU" userId="3c201fea-61c1-45d2-8334-de12aa4fe61d" providerId="ADAL" clId="{DBCA7AC7-3B4D-44CA-A28D-ADD20364B21F}" dt="2023-11-25T00:26:42.534" v="4157" actId="1038"/>
          <ac:spMkLst>
            <pc:docMk/>
            <pc:sldMk cId="1062088007" sldId="462"/>
            <ac:spMk id="19" creationId="{80298246-E992-D1D8-A24C-8E61C600A099}"/>
          </ac:spMkLst>
        </pc:spChg>
        <pc:spChg chg="mod">
          <ac:chgData name="Hao LIU" userId="3c201fea-61c1-45d2-8334-de12aa4fe61d" providerId="ADAL" clId="{DBCA7AC7-3B4D-44CA-A28D-ADD20364B21F}" dt="2023-11-25T00:26:42.534" v="4157" actId="1038"/>
          <ac:spMkLst>
            <pc:docMk/>
            <pc:sldMk cId="1062088007" sldId="462"/>
            <ac:spMk id="20" creationId="{A518FC4C-452F-1C2C-5C8F-6191F01C71D5}"/>
          </ac:spMkLst>
        </pc:spChg>
        <pc:spChg chg="mod">
          <ac:chgData name="Hao LIU" userId="3c201fea-61c1-45d2-8334-de12aa4fe61d" providerId="ADAL" clId="{DBCA7AC7-3B4D-44CA-A28D-ADD20364B21F}" dt="2023-11-25T00:26:42.534" v="4157" actId="1038"/>
          <ac:spMkLst>
            <pc:docMk/>
            <pc:sldMk cId="1062088007" sldId="462"/>
            <ac:spMk id="21" creationId="{80B94D55-07E6-0C3C-684B-AB8A0344F68C}"/>
          </ac:spMkLst>
        </pc:spChg>
        <pc:spChg chg="mod">
          <ac:chgData name="Hao LIU" userId="3c201fea-61c1-45d2-8334-de12aa4fe61d" providerId="ADAL" clId="{DBCA7AC7-3B4D-44CA-A28D-ADD20364B21F}" dt="2023-11-25T00:26:42.534" v="4157" actId="1038"/>
          <ac:spMkLst>
            <pc:docMk/>
            <pc:sldMk cId="1062088007" sldId="462"/>
            <ac:spMk id="22" creationId="{5FB53852-C042-3668-AC8E-D50D308634A1}"/>
          </ac:spMkLst>
        </pc:spChg>
        <pc:spChg chg="add mod">
          <ac:chgData name="Hao LIU" userId="3c201fea-61c1-45d2-8334-de12aa4fe61d" providerId="ADAL" clId="{DBCA7AC7-3B4D-44CA-A28D-ADD20364B21F}" dt="2023-11-29T12:07:16.396" v="11344"/>
          <ac:spMkLst>
            <pc:docMk/>
            <pc:sldMk cId="1062088007" sldId="462"/>
            <ac:spMk id="23" creationId="{B9585C5C-9372-E249-26EA-598D296985A1}"/>
          </ac:spMkLst>
        </pc:spChg>
        <pc:spChg chg="add mod">
          <ac:chgData name="Hao LIU" userId="3c201fea-61c1-45d2-8334-de12aa4fe61d" providerId="ADAL" clId="{DBCA7AC7-3B4D-44CA-A28D-ADD20364B21F}" dt="2023-11-29T21:44:16.761" v="11672" actId="1076"/>
          <ac:spMkLst>
            <pc:docMk/>
            <pc:sldMk cId="1062088007" sldId="462"/>
            <ac:spMk id="24" creationId="{56B79A26-94A8-14D7-80B9-1C0F30826B5A}"/>
          </ac:spMkLst>
        </pc:spChg>
      </pc:sldChg>
      <pc:sldChg chg="addSp delSp modSp add mod modAnim">
        <pc:chgData name="Hao LIU" userId="3c201fea-61c1-45d2-8334-de12aa4fe61d" providerId="ADAL" clId="{DBCA7AC7-3B4D-44CA-A28D-ADD20364B21F}" dt="2023-11-29T12:08:53.371" v="11367" actId="20577"/>
        <pc:sldMkLst>
          <pc:docMk/>
          <pc:sldMk cId="306808391" sldId="463"/>
        </pc:sldMkLst>
        <pc:spChg chg="mod">
          <ac:chgData name="Hao LIU" userId="3c201fea-61c1-45d2-8334-de12aa4fe61d" providerId="ADAL" clId="{DBCA7AC7-3B4D-44CA-A28D-ADD20364B21F}" dt="2023-11-29T12:08:53.371" v="11367" actId="20577"/>
          <ac:spMkLst>
            <pc:docMk/>
            <pc:sldMk cId="306808391" sldId="463"/>
            <ac:spMk id="2" creationId="{29C16D7C-F946-356E-0D76-5125CCC43C40}"/>
          </ac:spMkLst>
        </pc:spChg>
        <pc:spChg chg="add mod">
          <ac:chgData name="Hao LIU" userId="3c201fea-61c1-45d2-8334-de12aa4fe61d" providerId="ADAL" clId="{DBCA7AC7-3B4D-44CA-A28D-ADD20364B21F}" dt="2023-11-24T23:20:03.695" v="2411" actId="1035"/>
          <ac:spMkLst>
            <pc:docMk/>
            <pc:sldMk cId="306808391" sldId="463"/>
            <ac:spMk id="3" creationId="{8059DC10-B1F0-1C0B-F481-4C75FC40819E}"/>
          </ac:spMkLst>
        </pc:spChg>
        <pc:spChg chg="add mod">
          <ac:chgData name="Hao LIU" userId="3c201fea-61c1-45d2-8334-de12aa4fe61d" providerId="ADAL" clId="{DBCA7AC7-3B4D-44CA-A28D-ADD20364B21F}" dt="2023-11-24T23:20:38.726" v="2421" actId="58"/>
          <ac:spMkLst>
            <pc:docMk/>
            <pc:sldMk cId="306808391" sldId="463"/>
            <ac:spMk id="6" creationId="{7A831D5C-501F-02AF-85E9-97BD2F56BD8B}"/>
          </ac:spMkLst>
        </pc:spChg>
        <pc:spChg chg="mod">
          <ac:chgData name="Hao LIU" userId="3c201fea-61c1-45d2-8334-de12aa4fe61d" providerId="ADAL" clId="{DBCA7AC7-3B4D-44CA-A28D-ADD20364B21F}" dt="2023-11-24T23:20:03.695" v="2411" actId="1035"/>
          <ac:spMkLst>
            <pc:docMk/>
            <pc:sldMk cId="306808391" sldId="463"/>
            <ac:spMk id="8" creationId="{855598B9-83EF-D23F-8EB9-E60113961A57}"/>
          </ac:spMkLst>
        </pc:spChg>
        <pc:spChg chg="mod">
          <ac:chgData name="Hao LIU" userId="3c201fea-61c1-45d2-8334-de12aa4fe61d" providerId="ADAL" clId="{DBCA7AC7-3B4D-44CA-A28D-ADD20364B21F}" dt="2023-11-24T23:20:03.695" v="2411" actId="1035"/>
          <ac:spMkLst>
            <pc:docMk/>
            <pc:sldMk cId="306808391" sldId="463"/>
            <ac:spMk id="9" creationId="{9ABDD108-A32F-E968-B3DC-CD84C815F1FB}"/>
          </ac:spMkLst>
        </pc:spChg>
        <pc:spChg chg="mod">
          <ac:chgData name="Hao LIU" userId="3c201fea-61c1-45d2-8334-de12aa4fe61d" providerId="ADAL" clId="{DBCA7AC7-3B4D-44CA-A28D-ADD20364B21F}" dt="2023-11-24T23:20:03.695" v="2411" actId="1035"/>
          <ac:spMkLst>
            <pc:docMk/>
            <pc:sldMk cId="306808391" sldId="463"/>
            <ac:spMk id="10" creationId="{1A78D1A6-3F87-40BA-CF1A-72BCA368740A}"/>
          </ac:spMkLst>
        </pc:spChg>
        <pc:spChg chg="add mod">
          <ac:chgData name="Hao LIU" userId="3c201fea-61c1-45d2-8334-de12aa4fe61d" providerId="ADAL" clId="{DBCA7AC7-3B4D-44CA-A28D-ADD20364B21F}" dt="2023-11-24T23:47:46.659" v="2937" actId="1076"/>
          <ac:spMkLst>
            <pc:docMk/>
            <pc:sldMk cId="306808391" sldId="463"/>
            <ac:spMk id="11" creationId="{4F665A9D-E71D-6888-F278-7700EE2C5B0B}"/>
          </ac:spMkLst>
        </pc:spChg>
        <pc:spChg chg="mod">
          <ac:chgData name="Hao LIU" userId="3c201fea-61c1-45d2-8334-de12aa4fe61d" providerId="ADAL" clId="{DBCA7AC7-3B4D-44CA-A28D-ADD20364B21F}" dt="2023-11-24T23:20:03.695" v="2411" actId="1035"/>
          <ac:spMkLst>
            <pc:docMk/>
            <pc:sldMk cId="306808391" sldId="463"/>
            <ac:spMk id="12" creationId="{9AF7D01A-1404-912F-EE94-96A50158B9EF}"/>
          </ac:spMkLst>
        </pc:spChg>
        <pc:spChg chg="mod">
          <ac:chgData name="Hao LIU" userId="3c201fea-61c1-45d2-8334-de12aa4fe61d" providerId="ADAL" clId="{DBCA7AC7-3B4D-44CA-A28D-ADD20364B21F}" dt="2023-11-24T23:20:03.695" v="2411" actId="1035"/>
          <ac:spMkLst>
            <pc:docMk/>
            <pc:sldMk cId="306808391" sldId="463"/>
            <ac:spMk id="13" creationId="{82CC9FD8-9361-1D94-F1BD-FC93D819E108}"/>
          </ac:spMkLst>
        </pc:spChg>
        <pc:spChg chg="mod">
          <ac:chgData name="Hao LIU" userId="3c201fea-61c1-45d2-8334-de12aa4fe61d" providerId="ADAL" clId="{DBCA7AC7-3B4D-44CA-A28D-ADD20364B21F}" dt="2023-11-24T23:20:03.695" v="2411" actId="1035"/>
          <ac:spMkLst>
            <pc:docMk/>
            <pc:sldMk cId="306808391" sldId="463"/>
            <ac:spMk id="14" creationId="{DFC3ACBC-62A7-422A-D9BE-91352F42A840}"/>
          </ac:spMkLst>
        </pc:spChg>
        <pc:spChg chg="mod">
          <ac:chgData name="Hao LIU" userId="3c201fea-61c1-45d2-8334-de12aa4fe61d" providerId="ADAL" clId="{DBCA7AC7-3B4D-44CA-A28D-ADD20364B21F}" dt="2023-11-24T23:20:03.695" v="2411" actId="1035"/>
          <ac:spMkLst>
            <pc:docMk/>
            <pc:sldMk cId="306808391" sldId="463"/>
            <ac:spMk id="15" creationId="{8F80C6FE-EE4D-A432-B9C1-781991D413E4}"/>
          </ac:spMkLst>
        </pc:spChg>
        <pc:spChg chg="mod">
          <ac:chgData name="Hao LIU" userId="3c201fea-61c1-45d2-8334-de12aa4fe61d" providerId="ADAL" clId="{DBCA7AC7-3B4D-44CA-A28D-ADD20364B21F}" dt="2023-11-24T23:20:03.695" v="2411" actId="1035"/>
          <ac:spMkLst>
            <pc:docMk/>
            <pc:sldMk cId="306808391" sldId="463"/>
            <ac:spMk id="16" creationId="{348F9134-5FB0-0A9A-4825-45BA1FD5CD57}"/>
          </ac:spMkLst>
        </pc:spChg>
        <pc:spChg chg="mod">
          <ac:chgData name="Hao LIU" userId="3c201fea-61c1-45d2-8334-de12aa4fe61d" providerId="ADAL" clId="{DBCA7AC7-3B4D-44CA-A28D-ADD20364B21F}" dt="2023-11-24T23:20:03.695" v="2411" actId="1035"/>
          <ac:spMkLst>
            <pc:docMk/>
            <pc:sldMk cId="306808391" sldId="463"/>
            <ac:spMk id="17" creationId="{97BB8CED-32D1-01C4-CC45-BF2513F3F639}"/>
          </ac:spMkLst>
        </pc:spChg>
        <pc:spChg chg="add mod">
          <ac:chgData name="Hao LIU" userId="3c201fea-61c1-45d2-8334-de12aa4fe61d" providerId="ADAL" clId="{DBCA7AC7-3B4D-44CA-A28D-ADD20364B21F}" dt="2023-11-24T23:47:53.401" v="2940" actId="14100"/>
          <ac:spMkLst>
            <pc:docMk/>
            <pc:sldMk cId="306808391" sldId="463"/>
            <ac:spMk id="19" creationId="{5572CF24-A7C2-8133-D68F-5BD15CD45D27}"/>
          </ac:spMkLst>
        </pc:spChg>
        <pc:picChg chg="add del mod">
          <ac:chgData name="Hao LIU" userId="3c201fea-61c1-45d2-8334-de12aa4fe61d" providerId="ADAL" clId="{DBCA7AC7-3B4D-44CA-A28D-ADD20364B21F}" dt="2023-11-24T23:21:08.584" v="2429" actId="478"/>
          <ac:picMkLst>
            <pc:docMk/>
            <pc:sldMk cId="306808391" sldId="463"/>
            <ac:picMk id="5" creationId="{3758212B-554B-786E-F1C1-B9DA1D605068}"/>
          </ac:picMkLst>
        </pc:picChg>
        <pc:picChg chg="mod">
          <ac:chgData name="Hao LIU" userId="3c201fea-61c1-45d2-8334-de12aa4fe61d" providerId="ADAL" clId="{DBCA7AC7-3B4D-44CA-A28D-ADD20364B21F}" dt="2023-11-24T23:20:03.695" v="2411" actId="1035"/>
          <ac:picMkLst>
            <pc:docMk/>
            <pc:sldMk cId="306808391" sldId="463"/>
            <ac:picMk id="7" creationId="{C6E9E3C8-4A7E-6EEA-8480-C1C628D9B2BB}"/>
          </ac:picMkLst>
        </pc:picChg>
        <pc:picChg chg="mod">
          <ac:chgData name="Hao LIU" userId="3c201fea-61c1-45d2-8334-de12aa4fe61d" providerId="ADAL" clId="{DBCA7AC7-3B4D-44CA-A28D-ADD20364B21F}" dt="2023-11-24T23:21:07.557" v="2428" actId="1076"/>
          <ac:picMkLst>
            <pc:docMk/>
            <pc:sldMk cId="306808391" sldId="463"/>
            <ac:picMk id="18" creationId="{9C77A0F9-FFB2-4B9F-B7C7-A5147F64741B}"/>
          </ac:picMkLst>
        </pc:picChg>
      </pc:sldChg>
      <pc:sldChg chg="addSp delSp modSp add mod modAnim">
        <pc:chgData name="Hao LIU" userId="3c201fea-61c1-45d2-8334-de12aa4fe61d" providerId="ADAL" clId="{DBCA7AC7-3B4D-44CA-A28D-ADD20364B21F}" dt="2023-11-29T20:57:33.585" v="11595" actId="20577"/>
        <pc:sldMkLst>
          <pc:docMk/>
          <pc:sldMk cId="1335811980" sldId="464"/>
        </pc:sldMkLst>
        <pc:spChg chg="del mod">
          <ac:chgData name="Hao LIU" userId="3c201fea-61c1-45d2-8334-de12aa4fe61d" providerId="ADAL" clId="{DBCA7AC7-3B4D-44CA-A28D-ADD20364B21F}" dt="2023-11-29T12:09:04.900" v="11368" actId="478"/>
          <ac:spMkLst>
            <pc:docMk/>
            <pc:sldMk cId="1335811980" sldId="464"/>
            <ac:spMk id="2" creationId="{29C16D7C-F946-356E-0D76-5125CCC43C40}"/>
          </ac:spMkLst>
        </pc:spChg>
        <pc:spChg chg="add del">
          <ac:chgData name="Hao LIU" userId="3c201fea-61c1-45d2-8334-de12aa4fe61d" providerId="ADAL" clId="{DBCA7AC7-3B4D-44CA-A28D-ADD20364B21F}" dt="2023-11-24T23:24:17.731" v="2518" actId="478"/>
          <ac:spMkLst>
            <pc:docMk/>
            <pc:sldMk cId="1335811980" sldId="464"/>
            <ac:spMk id="3" creationId="{8059DC10-B1F0-1C0B-F481-4C75FC40819E}"/>
          </ac:spMkLst>
        </pc:spChg>
        <pc:spChg chg="add mod">
          <ac:chgData name="Hao LIU" userId="3c201fea-61c1-45d2-8334-de12aa4fe61d" providerId="ADAL" clId="{DBCA7AC7-3B4D-44CA-A28D-ADD20364B21F}" dt="2023-11-26T23:45:01.802" v="4906" actId="14100"/>
          <ac:spMkLst>
            <pc:docMk/>
            <pc:sldMk cId="1335811980" sldId="464"/>
            <ac:spMk id="3" creationId="{E12AA6F7-5963-5DAE-00DA-37CBEC9B991C}"/>
          </ac:spMkLst>
        </pc:spChg>
        <pc:spChg chg="add mod">
          <ac:chgData name="Hao LIU" userId="3c201fea-61c1-45d2-8334-de12aa4fe61d" providerId="ADAL" clId="{DBCA7AC7-3B4D-44CA-A28D-ADD20364B21F}" dt="2023-11-26T23:45:37.374" v="4909" actId="1076"/>
          <ac:spMkLst>
            <pc:docMk/>
            <pc:sldMk cId="1335811980" sldId="464"/>
            <ac:spMk id="5" creationId="{0035F7B0-4938-0F8D-C1DF-868512DCDE0C}"/>
          </ac:spMkLst>
        </pc:spChg>
        <pc:spChg chg="add mod">
          <ac:chgData name="Hao LIU" userId="3c201fea-61c1-45d2-8334-de12aa4fe61d" providerId="ADAL" clId="{DBCA7AC7-3B4D-44CA-A28D-ADD20364B21F}" dt="2023-11-26T23:45:54.560" v="4914" actId="1076"/>
          <ac:spMkLst>
            <pc:docMk/>
            <pc:sldMk cId="1335811980" sldId="464"/>
            <ac:spMk id="6" creationId="{47E704E5-9033-BDDD-18F7-9C39C8AFBFBC}"/>
          </ac:spMkLst>
        </pc:spChg>
        <pc:spChg chg="add del">
          <ac:chgData name="Hao LIU" userId="3c201fea-61c1-45d2-8334-de12aa4fe61d" providerId="ADAL" clId="{DBCA7AC7-3B4D-44CA-A28D-ADD20364B21F}" dt="2023-11-24T23:24:17.731" v="2518" actId="478"/>
          <ac:spMkLst>
            <pc:docMk/>
            <pc:sldMk cId="1335811980" sldId="464"/>
            <ac:spMk id="6" creationId="{7A831D5C-501F-02AF-85E9-97BD2F56BD8B}"/>
          </ac:spMkLst>
        </pc:spChg>
        <pc:spChg chg="add mod">
          <ac:chgData name="Hao LIU" userId="3c201fea-61c1-45d2-8334-de12aa4fe61d" providerId="ADAL" clId="{DBCA7AC7-3B4D-44CA-A28D-ADD20364B21F}" dt="2023-11-26T23:45:48.555" v="4913" actId="1076"/>
          <ac:spMkLst>
            <pc:docMk/>
            <pc:sldMk cId="1335811980" sldId="464"/>
            <ac:spMk id="7" creationId="{077DB52A-CFDD-93E6-64E1-A37D7A1EAD03}"/>
          </ac:spMkLst>
        </pc:spChg>
        <pc:spChg chg="add del mod">
          <ac:chgData name="Hao LIU" userId="3c201fea-61c1-45d2-8334-de12aa4fe61d" providerId="ADAL" clId="{DBCA7AC7-3B4D-44CA-A28D-ADD20364B21F}" dt="2023-11-29T12:09:07.916" v="11369" actId="478"/>
          <ac:spMkLst>
            <pc:docMk/>
            <pc:sldMk cId="1335811980" sldId="464"/>
            <ac:spMk id="8" creationId="{0D67C21B-47AC-9BDD-5742-89C78EADFAD9}"/>
          </ac:spMkLst>
        </pc:spChg>
        <pc:spChg chg="del mod">
          <ac:chgData name="Hao LIU" userId="3c201fea-61c1-45d2-8334-de12aa4fe61d" providerId="ADAL" clId="{DBCA7AC7-3B4D-44CA-A28D-ADD20364B21F}" dt="2023-11-25T00:50:09.250" v="4539" actId="478"/>
          <ac:spMkLst>
            <pc:docMk/>
            <pc:sldMk cId="1335811980" sldId="464"/>
            <ac:spMk id="8" creationId="{855598B9-83EF-D23F-8EB9-E60113961A57}"/>
          </ac:spMkLst>
        </pc:spChg>
        <pc:spChg chg="mod">
          <ac:chgData name="Hao LIU" userId="3c201fea-61c1-45d2-8334-de12aa4fe61d" providerId="ADAL" clId="{DBCA7AC7-3B4D-44CA-A28D-ADD20364B21F}" dt="2023-11-24T23:56:51.854" v="3126" actId="20577"/>
          <ac:spMkLst>
            <pc:docMk/>
            <pc:sldMk cId="1335811980" sldId="464"/>
            <ac:spMk id="9" creationId="{9ABDD108-A32F-E968-B3DC-CD84C815F1FB}"/>
          </ac:spMkLst>
        </pc:spChg>
        <pc:spChg chg="add del">
          <ac:chgData name="Hao LIU" userId="3c201fea-61c1-45d2-8334-de12aa4fe61d" providerId="ADAL" clId="{DBCA7AC7-3B4D-44CA-A28D-ADD20364B21F}" dt="2023-11-24T23:24:17.731" v="2518" actId="478"/>
          <ac:spMkLst>
            <pc:docMk/>
            <pc:sldMk cId="1335811980" sldId="464"/>
            <ac:spMk id="10" creationId="{1A78D1A6-3F87-40BA-CF1A-72BCA368740A}"/>
          </ac:spMkLst>
        </pc:spChg>
        <pc:spChg chg="add mod">
          <ac:chgData name="Hao LIU" userId="3c201fea-61c1-45d2-8334-de12aa4fe61d" providerId="ADAL" clId="{DBCA7AC7-3B4D-44CA-A28D-ADD20364B21F}" dt="2023-11-29T12:09:13.811" v="11378" actId="20577"/>
          <ac:spMkLst>
            <pc:docMk/>
            <pc:sldMk cId="1335811980" sldId="464"/>
            <ac:spMk id="10" creationId="{1F33BC1B-34B4-7986-1A12-7E2ADC4C1232}"/>
          </ac:spMkLst>
        </pc:spChg>
        <pc:spChg chg="mod">
          <ac:chgData name="Hao LIU" userId="3c201fea-61c1-45d2-8334-de12aa4fe61d" providerId="ADAL" clId="{DBCA7AC7-3B4D-44CA-A28D-ADD20364B21F}" dt="2023-11-24T23:24:37.652" v="2523" actId="1076"/>
          <ac:spMkLst>
            <pc:docMk/>
            <pc:sldMk cId="1335811980" sldId="464"/>
            <ac:spMk id="12" creationId="{9AF7D01A-1404-912F-EE94-96A50158B9EF}"/>
          </ac:spMkLst>
        </pc:spChg>
        <pc:spChg chg="mod">
          <ac:chgData name="Hao LIU" userId="3c201fea-61c1-45d2-8334-de12aa4fe61d" providerId="ADAL" clId="{DBCA7AC7-3B4D-44CA-A28D-ADD20364B21F}" dt="2023-11-24T23:28:16.189" v="2539" actId="1036"/>
          <ac:spMkLst>
            <pc:docMk/>
            <pc:sldMk cId="1335811980" sldId="464"/>
            <ac:spMk id="13" creationId="{82CC9FD8-9361-1D94-F1BD-FC93D819E108}"/>
          </ac:spMkLst>
        </pc:spChg>
        <pc:spChg chg="add del">
          <ac:chgData name="Hao LIU" userId="3c201fea-61c1-45d2-8334-de12aa4fe61d" providerId="ADAL" clId="{DBCA7AC7-3B4D-44CA-A28D-ADD20364B21F}" dt="2023-11-24T23:24:17.731" v="2518" actId="478"/>
          <ac:spMkLst>
            <pc:docMk/>
            <pc:sldMk cId="1335811980" sldId="464"/>
            <ac:spMk id="14" creationId="{DFC3ACBC-62A7-422A-D9BE-91352F42A840}"/>
          </ac:spMkLst>
        </pc:spChg>
        <pc:spChg chg="add del">
          <ac:chgData name="Hao LIU" userId="3c201fea-61c1-45d2-8334-de12aa4fe61d" providerId="ADAL" clId="{DBCA7AC7-3B4D-44CA-A28D-ADD20364B21F}" dt="2023-11-24T23:24:17.731" v="2518" actId="478"/>
          <ac:spMkLst>
            <pc:docMk/>
            <pc:sldMk cId="1335811980" sldId="464"/>
            <ac:spMk id="15" creationId="{8F80C6FE-EE4D-A432-B9C1-781991D413E4}"/>
          </ac:spMkLst>
        </pc:spChg>
        <pc:spChg chg="add del">
          <ac:chgData name="Hao LIU" userId="3c201fea-61c1-45d2-8334-de12aa4fe61d" providerId="ADAL" clId="{DBCA7AC7-3B4D-44CA-A28D-ADD20364B21F}" dt="2023-11-24T23:24:17.731" v="2518" actId="478"/>
          <ac:spMkLst>
            <pc:docMk/>
            <pc:sldMk cId="1335811980" sldId="464"/>
            <ac:spMk id="16" creationId="{348F9134-5FB0-0A9A-4825-45BA1FD5CD57}"/>
          </ac:spMkLst>
        </pc:spChg>
        <pc:spChg chg="add del">
          <ac:chgData name="Hao LIU" userId="3c201fea-61c1-45d2-8334-de12aa4fe61d" providerId="ADAL" clId="{DBCA7AC7-3B4D-44CA-A28D-ADD20364B21F}" dt="2023-11-24T23:24:17.731" v="2518" actId="478"/>
          <ac:spMkLst>
            <pc:docMk/>
            <pc:sldMk cId="1335811980" sldId="464"/>
            <ac:spMk id="17" creationId="{97BB8CED-32D1-01C4-CC45-BF2513F3F639}"/>
          </ac:spMkLst>
        </pc:spChg>
        <pc:spChg chg="add del mod">
          <ac:chgData name="Hao LIU" userId="3c201fea-61c1-45d2-8334-de12aa4fe61d" providerId="ADAL" clId="{DBCA7AC7-3B4D-44CA-A28D-ADD20364B21F}" dt="2023-11-24T23:32:23.614" v="2611" actId="478"/>
          <ac:spMkLst>
            <pc:docMk/>
            <pc:sldMk cId="1335811980" sldId="464"/>
            <ac:spMk id="20" creationId="{8C25A90A-07D8-8C5F-C2D8-571E334606C6}"/>
          </ac:spMkLst>
        </pc:spChg>
        <pc:spChg chg="add mod">
          <ac:chgData name="Hao LIU" userId="3c201fea-61c1-45d2-8334-de12aa4fe61d" providerId="ADAL" clId="{DBCA7AC7-3B4D-44CA-A28D-ADD20364B21F}" dt="2023-11-24T23:36:24.402" v="2665" actId="1035"/>
          <ac:spMkLst>
            <pc:docMk/>
            <pc:sldMk cId="1335811980" sldId="464"/>
            <ac:spMk id="21" creationId="{36AB7878-1D3B-4403-AB28-621E99703EB9}"/>
          </ac:spMkLst>
        </pc:spChg>
        <pc:spChg chg="add del mod">
          <ac:chgData name="Hao LIU" userId="3c201fea-61c1-45d2-8334-de12aa4fe61d" providerId="ADAL" clId="{DBCA7AC7-3B4D-44CA-A28D-ADD20364B21F}" dt="2023-11-24T23:32:54.612" v="2620" actId="478"/>
          <ac:spMkLst>
            <pc:docMk/>
            <pc:sldMk cId="1335811980" sldId="464"/>
            <ac:spMk id="22" creationId="{2E5E2D41-B5A0-BED3-07D3-38C3A1456FF8}"/>
          </ac:spMkLst>
        </pc:spChg>
        <pc:spChg chg="add mod">
          <ac:chgData name="Hao LIU" userId="3c201fea-61c1-45d2-8334-de12aa4fe61d" providerId="ADAL" clId="{DBCA7AC7-3B4D-44CA-A28D-ADD20364B21F}" dt="2023-11-24T23:36:24.402" v="2665" actId="1035"/>
          <ac:spMkLst>
            <pc:docMk/>
            <pc:sldMk cId="1335811980" sldId="464"/>
            <ac:spMk id="23" creationId="{11943A29-A6A2-1435-8CBD-D3D442C91D2B}"/>
          </ac:spMkLst>
        </pc:spChg>
        <pc:spChg chg="add mod">
          <ac:chgData name="Hao LIU" userId="3c201fea-61c1-45d2-8334-de12aa4fe61d" providerId="ADAL" clId="{DBCA7AC7-3B4D-44CA-A28D-ADD20364B21F}" dt="2023-11-24T23:36:24.402" v="2665" actId="1035"/>
          <ac:spMkLst>
            <pc:docMk/>
            <pc:sldMk cId="1335811980" sldId="464"/>
            <ac:spMk id="24" creationId="{7A8DB368-140F-9C94-CA11-61CF1037E862}"/>
          </ac:spMkLst>
        </pc:spChg>
        <pc:spChg chg="add mod">
          <ac:chgData name="Hao LIU" userId="3c201fea-61c1-45d2-8334-de12aa4fe61d" providerId="ADAL" clId="{DBCA7AC7-3B4D-44CA-A28D-ADD20364B21F}" dt="2023-11-24T23:46:33.924" v="2933" actId="1035"/>
          <ac:spMkLst>
            <pc:docMk/>
            <pc:sldMk cId="1335811980" sldId="464"/>
            <ac:spMk id="25" creationId="{DD6F4962-C86A-05D1-C791-4071AEEBCD98}"/>
          </ac:spMkLst>
        </pc:spChg>
        <pc:spChg chg="add mod">
          <ac:chgData name="Hao LIU" userId="3c201fea-61c1-45d2-8334-de12aa4fe61d" providerId="ADAL" clId="{DBCA7AC7-3B4D-44CA-A28D-ADD20364B21F}" dt="2023-11-24T23:46:33.924" v="2933" actId="1035"/>
          <ac:spMkLst>
            <pc:docMk/>
            <pc:sldMk cId="1335811980" sldId="464"/>
            <ac:spMk id="26" creationId="{0CAF1090-1CA6-0243-9ECD-BD29CF9E6861}"/>
          </ac:spMkLst>
        </pc:spChg>
        <pc:spChg chg="add mod">
          <ac:chgData name="Hao LIU" userId="3c201fea-61c1-45d2-8334-de12aa4fe61d" providerId="ADAL" clId="{DBCA7AC7-3B4D-44CA-A28D-ADD20364B21F}" dt="2023-11-29T20:57:33.585" v="11595" actId="20577"/>
          <ac:spMkLst>
            <pc:docMk/>
            <pc:sldMk cId="1335811980" sldId="464"/>
            <ac:spMk id="27" creationId="{72E5BA46-737E-5910-CA55-5BCDB2F16BBF}"/>
          </ac:spMkLst>
        </pc:spChg>
        <pc:spChg chg="add mod">
          <ac:chgData name="Hao LIU" userId="3c201fea-61c1-45d2-8334-de12aa4fe61d" providerId="ADAL" clId="{DBCA7AC7-3B4D-44CA-A28D-ADD20364B21F}" dt="2023-11-24T23:36:24.402" v="2665" actId="1035"/>
          <ac:spMkLst>
            <pc:docMk/>
            <pc:sldMk cId="1335811980" sldId="464"/>
            <ac:spMk id="28" creationId="{27F6CB32-BB33-5C0D-4D3F-D1FBC27CB159}"/>
          </ac:spMkLst>
        </pc:spChg>
        <pc:spChg chg="add mod">
          <ac:chgData name="Hao LIU" userId="3c201fea-61c1-45d2-8334-de12aa4fe61d" providerId="ADAL" clId="{DBCA7AC7-3B4D-44CA-A28D-ADD20364B21F}" dt="2023-11-24T23:36:24.402" v="2665" actId="1035"/>
          <ac:spMkLst>
            <pc:docMk/>
            <pc:sldMk cId="1335811980" sldId="464"/>
            <ac:spMk id="29" creationId="{A681864E-776E-B12E-E71D-028E1ED3CCC3}"/>
          </ac:spMkLst>
        </pc:spChg>
        <pc:spChg chg="add mod">
          <ac:chgData name="Hao LIU" userId="3c201fea-61c1-45d2-8334-de12aa4fe61d" providerId="ADAL" clId="{DBCA7AC7-3B4D-44CA-A28D-ADD20364B21F}" dt="2023-11-24T23:36:24.402" v="2665" actId="1035"/>
          <ac:spMkLst>
            <pc:docMk/>
            <pc:sldMk cId="1335811980" sldId="464"/>
            <ac:spMk id="30" creationId="{F4006AB6-A6C7-DE7F-8B40-54217CD85D9B}"/>
          </ac:spMkLst>
        </pc:spChg>
        <pc:spChg chg="add mod">
          <ac:chgData name="Hao LIU" userId="3c201fea-61c1-45d2-8334-de12aa4fe61d" providerId="ADAL" clId="{DBCA7AC7-3B4D-44CA-A28D-ADD20364B21F}" dt="2023-11-24T23:56:54.234" v="3128" actId="20577"/>
          <ac:spMkLst>
            <pc:docMk/>
            <pc:sldMk cId="1335811980" sldId="464"/>
            <ac:spMk id="31" creationId="{94F055CA-9E24-861D-B4DE-260D6516CC1F}"/>
          </ac:spMkLst>
        </pc:spChg>
        <pc:spChg chg="add mod">
          <ac:chgData name="Hao LIU" userId="3c201fea-61c1-45d2-8334-de12aa4fe61d" providerId="ADAL" clId="{DBCA7AC7-3B4D-44CA-A28D-ADD20364B21F}" dt="2023-11-24T23:46:33.924" v="2933" actId="1035"/>
          <ac:spMkLst>
            <pc:docMk/>
            <pc:sldMk cId="1335811980" sldId="464"/>
            <ac:spMk id="32" creationId="{E8377905-432F-8013-A2E2-E46D3AC4F78D}"/>
          </ac:spMkLst>
        </pc:spChg>
        <pc:spChg chg="add mod">
          <ac:chgData name="Hao LIU" userId="3c201fea-61c1-45d2-8334-de12aa4fe61d" providerId="ADAL" clId="{DBCA7AC7-3B4D-44CA-A28D-ADD20364B21F}" dt="2023-11-24T23:45:59.333" v="2918" actId="1076"/>
          <ac:spMkLst>
            <pc:docMk/>
            <pc:sldMk cId="1335811980" sldId="464"/>
            <ac:spMk id="35" creationId="{65435E80-912F-F567-6D47-8EB6C824CCD7}"/>
          </ac:spMkLst>
        </pc:spChg>
        <pc:spChg chg="add mod">
          <ac:chgData name="Hao LIU" userId="3c201fea-61c1-45d2-8334-de12aa4fe61d" providerId="ADAL" clId="{DBCA7AC7-3B4D-44CA-A28D-ADD20364B21F}" dt="2023-11-24T23:46:42.193" v="2935" actId="14100"/>
          <ac:spMkLst>
            <pc:docMk/>
            <pc:sldMk cId="1335811980" sldId="464"/>
            <ac:spMk id="36" creationId="{EE78B469-57BC-BB04-F495-039FF6586680}"/>
          </ac:spMkLst>
        </pc:spChg>
        <pc:graphicFrameChg chg="add del mod">
          <ac:chgData name="Hao LIU" userId="3c201fea-61c1-45d2-8334-de12aa4fe61d" providerId="ADAL" clId="{DBCA7AC7-3B4D-44CA-A28D-ADD20364B21F}" dt="2023-11-24T23:42:21.513" v="2739" actId="478"/>
          <ac:graphicFrameMkLst>
            <pc:docMk/>
            <pc:sldMk cId="1335811980" sldId="464"/>
            <ac:graphicFrameMk id="33" creationId="{5784E69D-924C-09E2-A99E-68F8E3DB4727}"/>
          </ac:graphicFrameMkLst>
        </pc:graphicFrameChg>
        <pc:graphicFrameChg chg="add mod modGraphic">
          <ac:chgData name="Hao LIU" userId="3c201fea-61c1-45d2-8334-de12aa4fe61d" providerId="ADAL" clId="{DBCA7AC7-3B4D-44CA-A28D-ADD20364B21F}" dt="2023-11-24T23:45:54.537" v="2917" actId="1076"/>
          <ac:graphicFrameMkLst>
            <pc:docMk/>
            <pc:sldMk cId="1335811980" sldId="464"/>
            <ac:graphicFrameMk id="34" creationId="{A7E7B7B2-4093-52E0-6B7D-6CE63891DF39}"/>
          </ac:graphicFrameMkLst>
        </pc:graphicFrameChg>
        <pc:picChg chg="del">
          <ac:chgData name="Hao LIU" userId="3c201fea-61c1-45d2-8334-de12aa4fe61d" providerId="ADAL" clId="{DBCA7AC7-3B4D-44CA-A28D-ADD20364B21F}" dt="2023-11-24T23:21:14.431" v="2430" actId="478"/>
          <ac:picMkLst>
            <pc:docMk/>
            <pc:sldMk cId="1335811980" sldId="464"/>
            <ac:picMk id="5" creationId="{3758212B-554B-786E-F1C1-B9DA1D605068}"/>
          </ac:picMkLst>
        </pc:picChg>
        <pc:picChg chg="add del">
          <ac:chgData name="Hao LIU" userId="3c201fea-61c1-45d2-8334-de12aa4fe61d" providerId="ADAL" clId="{DBCA7AC7-3B4D-44CA-A28D-ADD20364B21F}" dt="2023-11-24T23:24:17.731" v="2518" actId="478"/>
          <ac:picMkLst>
            <pc:docMk/>
            <pc:sldMk cId="1335811980" sldId="464"/>
            <ac:picMk id="7" creationId="{C6E9E3C8-4A7E-6EEA-8480-C1C628D9B2BB}"/>
          </ac:picMkLst>
        </pc:picChg>
        <pc:picChg chg="add del mod">
          <ac:chgData name="Hao LIU" userId="3c201fea-61c1-45d2-8334-de12aa4fe61d" providerId="ADAL" clId="{DBCA7AC7-3B4D-44CA-A28D-ADD20364B21F}" dt="2023-11-24T23:24:12.970" v="2517" actId="478"/>
          <ac:picMkLst>
            <pc:docMk/>
            <pc:sldMk cId="1335811980" sldId="464"/>
            <ac:picMk id="18" creationId="{9C77A0F9-FFB2-4B9F-B7C7-A5147F64741B}"/>
          </ac:picMkLst>
        </pc:picChg>
        <pc:picChg chg="add del mod">
          <ac:chgData name="Hao LIU" userId="3c201fea-61c1-45d2-8334-de12aa4fe61d" providerId="ADAL" clId="{DBCA7AC7-3B4D-44CA-A28D-ADD20364B21F}" dt="2023-11-24T23:34:07.748" v="2647" actId="1036"/>
          <ac:picMkLst>
            <pc:docMk/>
            <pc:sldMk cId="1335811980" sldId="464"/>
            <ac:picMk id="19" creationId="{2D616791-25AD-369F-09E1-075534CE0D7D}"/>
          </ac:picMkLst>
        </pc:picChg>
      </pc:sldChg>
      <pc:sldChg chg="addSp delSp modSp add mod">
        <pc:chgData name="Hao LIU" userId="3c201fea-61c1-45d2-8334-de12aa4fe61d" providerId="ADAL" clId="{DBCA7AC7-3B4D-44CA-A28D-ADD20364B21F}" dt="2023-11-29T12:09:25.427" v="11383" actId="20577"/>
        <pc:sldMkLst>
          <pc:docMk/>
          <pc:sldMk cId="3037757212" sldId="465"/>
        </pc:sldMkLst>
        <pc:spChg chg="del mod">
          <ac:chgData name="Hao LIU" userId="3c201fea-61c1-45d2-8334-de12aa4fe61d" providerId="ADAL" clId="{DBCA7AC7-3B4D-44CA-A28D-ADD20364B21F}" dt="2023-11-29T12:09:18.707" v="11379" actId="478"/>
          <ac:spMkLst>
            <pc:docMk/>
            <pc:sldMk cId="3037757212" sldId="465"/>
            <ac:spMk id="2" creationId="{29C16D7C-F946-356E-0D76-5125CCC43C40}"/>
          </ac:spMkLst>
        </pc:spChg>
        <pc:spChg chg="mod">
          <ac:chgData name="Hao LIU" userId="3c201fea-61c1-45d2-8334-de12aa4fe61d" providerId="ADAL" clId="{DBCA7AC7-3B4D-44CA-A28D-ADD20364B21F}" dt="2023-11-25T00:08:58.364" v="3646" actId="20577"/>
          <ac:spMkLst>
            <pc:docMk/>
            <pc:sldMk cId="3037757212" sldId="465"/>
            <ac:spMk id="3" creationId="{7022A938-E44F-0EC7-F59E-D6BEF858CB19}"/>
          </ac:spMkLst>
        </pc:spChg>
        <pc:spChg chg="add mod">
          <ac:chgData name="Hao LIU" userId="3c201fea-61c1-45d2-8334-de12aa4fe61d" providerId="ADAL" clId="{DBCA7AC7-3B4D-44CA-A28D-ADD20364B21F}" dt="2023-11-25T00:09:14.604" v="3647" actId="404"/>
          <ac:spMkLst>
            <pc:docMk/>
            <pc:sldMk cId="3037757212" sldId="465"/>
            <ac:spMk id="5" creationId="{E3899106-6732-28CD-29C3-94D2179F80AB}"/>
          </ac:spMkLst>
        </pc:spChg>
        <pc:spChg chg="add del mod">
          <ac:chgData name="Hao LIU" userId="3c201fea-61c1-45d2-8334-de12aa4fe61d" providerId="ADAL" clId="{DBCA7AC7-3B4D-44CA-A28D-ADD20364B21F}" dt="2023-11-29T12:09:22.884" v="11380" actId="478"/>
          <ac:spMkLst>
            <pc:docMk/>
            <pc:sldMk cId="3037757212" sldId="465"/>
            <ac:spMk id="6" creationId="{6277A8FE-23F8-3CCB-9358-26C0202A257D}"/>
          </ac:spMkLst>
        </pc:spChg>
        <pc:spChg chg="add mod">
          <ac:chgData name="Hao LIU" userId="3c201fea-61c1-45d2-8334-de12aa4fe61d" providerId="ADAL" clId="{DBCA7AC7-3B4D-44CA-A28D-ADD20364B21F}" dt="2023-11-29T12:09:25.427" v="11383" actId="20577"/>
          <ac:spMkLst>
            <pc:docMk/>
            <pc:sldMk cId="3037757212" sldId="465"/>
            <ac:spMk id="7" creationId="{76DEC7D3-613F-34BC-1B92-AA557D261BC4}"/>
          </ac:spMkLst>
        </pc:spChg>
      </pc:sldChg>
      <pc:sldChg chg="addSp delSp modSp new mod">
        <pc:chgData name="Hao LIU" userId="3c201fea-61c1-45d2-8334-de12aa4fe61d" providerId="ADAL" clId="{DBCA7AC7-3B4D-44CA-A28D-ADD20364B21F}" dt="2023-11-25T00:51:46.019" v="4543" actId="404"/>
        <pc:sldMkLst>
          <pc:docMk/>
          <pc:sldMk cId="1055657238" sldId="466"/>
        </pc:sldMkLst>
        <pc:spChg chg="mod">
          <ac:chgData name="Hao LIU" userId="3c201fea-61c1-45d2-8334-de12aa4fe61d" providerId="ADAL" clId="{DBCA7AC7-3B4D-44CA-A28D-ADD20364B21F}" dt="2023-11-25T00:51:46.019" v="4543" actId="404"/>
          <ac:spMkLst>
            <pc:docMk/>
            <pc:sldMk cId="1055657238" sldId="466"/>
            <ac:spMk id="2" creationId="{7132A73C-91AA-D2A6-A4BF-C4E7D5DD8A76}"/>
          </ac:spMkLst>
        </pc:spChg>
        <pc:spChg chg="del mod">
          <ac:chgData name="Hao LIU" userId="3c201fea-61c1-45d2-8334-de12aa4fe61d" providerId="ADAL" clId="{DBCA7AC7-3B4D-44CA-A28D-ADD20364B21F}" dt="2023-11-25T00:14:47.733" v="3741" actId="478"/>
          <ac:spMkLst>
            <pc:docMk/>
            <pc:sldMk cId="1055657238" sldId="466"/>
            <ac:spMk id="3" creationId="{307E4CF8-3D58-FA67-0EBA-066674F80D2C}"/>
          </ac:spMkLst>
        </pc:spChg>
        <pc:spChg chg="add del mod">
          <ac:chgData name="Hao LIU" userId="3c201fea-61c1-45d2-8334-de12aa4fe61d" providerId="ADAL" clId="{DBCA7AC7-3B4D-44CA-A28D-ADD20364B21F}" dt="2023-11-25T00:14:49.708" v="3742" actId="478"/>
          <ac:spMkLst>
            <pc:docMk/>
            <pc:sldMk cId="1055657238" sldId="466"/>
            <ac:spMk id="5" creationId="{C3CF0CCD-E0C1-FFDA-17D8-067C2601E214}"/>
          </ac:spMkLst>
        </pc:spChg>
        <pc:spChg chg="add mod">
          <ac:chgData name="Hao LIU" userId="3c201fea-61c1-45d2-8334-de12aa4fe61d" providerId="ADAL" clId="{DBCA7AC7-3B4D-44CA-A28D-ADD20364B21F}" dt="2023-11-25T00:15:16.102" v="3808" actId="20577"/>
          <ac:spMkLst>
            <pc:docMk/>
            <pc:sldMk cId="1055657238" sldId="466"/>
            <ac:spMk id="6" creationId="{3F3F61C9-39DB-563D-7CB1-DC941EA92EAE}"/>
          </ac:spMkLst>
        </pc:spChg>
        <pc:picChg chg="add mod">
          <ac:chgData name="Hao LIU" userId="3c201fea-61c1-45d2-8334-de12aa4fe61d" providerId="ADAL" clId="{DBCA7AC7-3B4D-44CA-A28D-ADD20364B21F}" dt="2023-11-25T00:16:05.235" v="3816" actId="1076"/>
          <ac:picMkLst>
            <pc:docMk/>
            <pc:sldMk cId="1055657238" sldId="466"/>
            <ac:picMk id="8" creationId="{A3CA03F7-CF3B-6CAD-400A-55A76024FD31}"/>
          </ac:picMkLst>
        </pc:picChg>
      </pc:sldChg>
      <pc:sldChg chg="modSp add mod">
        <pc:chgData name="Hao LIU" userId="3c201fea-61c1-45d2-8334-de12aa4fe61d" providerId="ADAL" clId="{DBCA7AC7-3B4D-44CA-A28D-ADD20364B21F}" dt="2023-11-29T12:13:09.145" v="11403" actId="6549"/>
        <pc:sldMkLst>
          <pc:docMk/>
          <pc:sldMk cId="3625866996" sldId="467"/>
        </pc:sldMkLst>
        <pc:spChg chg="mod">
          <ac:chgData name="Hao LIU" userId="3c201fea-61c1-45d2-8334-de12aa4fe61d" providerId="ADAL" clId="{DBCA7AC7-3B4D-44CA-A28D-ADD20364B21F}" dt="2023-11-29T12:13:09.145" v="11403" actId="6549"/>
          <ac:spMkLst>
            <pc:docMk/>
            <pc:sldMk cId="3625866996" sldId="467"/>
            <ac:spMk id="3" creationId="{00000000-0000-0000-0000-000000000000}"/>
          </ac:spMkLst>
        </pc:spChg>
      </pc:sldChg>
      <pc:sldChg chg="modSp add mod">
        <pc:chgData name="Hao LIU" userId="3c201fea-61c1-45d2-8334-de12aa4fe61d" providerId="ADAL" clId="{DBCA7AC7-3B4D-44CA-A28D-ADD20364B21F}" dt="2023-11-28T22:54:29.252" v="7728" actId="20577"/>
        <pc:sldMkLst>
          <pc:docMk/>
          <pc:sldMk cId="3491983159" sldId="468"/>
        </pc:sldMkLst>
        <pc:spChg chg="mod">
          <ac:chgData name="Hao LIU" userId="3c201fea-61c1-45d2-8334-de12aa4fe61d" providerId="ADAL" clId="{DBCA7AC7-3B4D-44CA-A28D-ADD20364B21F}" dt="2023-11-25T00:38:18" v="4310"/>
          <ac:spMkLst>
            <pc:docMk/>
            <pc:sldMk cId="3491983159" sldId="468"/>
            <ac:spMk id="2" creationId="{29C16D7C-F946-356E-0D76-5125CCC43C40}"/>
          </ac:spMkLst>
        </pc:spChg>
        <pc:spChg chg="mod">
          <ac:chgData name="Hao LIU" userId="3c201fea-61c1-45d2-8334-de12aa4fe61d" providerId="ADAL" clId="{DBCA7AC7-3B4D-44CA-A28D-ADD20364B21F}" dt="2023-11-28T22:54:29.252" v="7728" actId="20577"/>
          <ac:spMkLst>
            <pc:docMk/>
            <pc:sldMk cId="3491983159" sldId="468"/>
            <ac:spMk id="3" creationId="{7022A938-E44F-0EC7-F59E-D6BEF858CB19}"/>
          </ac:spMkLst>
        </pc:spChg>
      </pc:sldChg>
      <pc:sldChg chg="addSp delSp modSp add mod delAnim">
        <pc:chgData name="Hao LIU" userId="3c201fea-61c1-45d2-8334-de12aa4fe61d" providerId="ADAL" clId="{DBCA7AC7-3B4D-44CA-A28D-ADD20364B21F}" dt="2023-11-28T23:24:49.847" v="9054" actId="20577"/>
        <pc:sldMkLst>
          <pc:docMk/>
          <pc:sldMk cId="838828907" sldId="469"/>
        </pc:sldMkLst>
        <pc:spChg chg="mod">
          <ac:chgData name="Hao LIU" userId="3c201fea-61c1-45d2-8334-de12aa4fe61d" providerId="ADAL" clId="{DBCA7AC7-3B4D-44CA-A28D-ADD20364B21F}" dt="2023-11-27T00:32:20.893" v="5037" actId="20577"/>
          <ac:spMkLst>
            <pc:docMk/>
            <pc:sldMk cId="838828907" sldId="469"/>
            <ac:spMk id="2" creationId="{29C16D7C-F946-356E-0D76-5125CCC43C40}"/>
          </ac:spMkLst>
        </pc:spChg>
        <pc:spChg chg="del mod">
          <ac:chgData name="Hao LIU" userId="3c201fea-61c1-45d2-8334-de12aa4fe61d" providerId="ADAL" clId="{DBCA7AC7-3B4D-44CA-A28D-ADD20364B21F}" dt="2023-11-27T00:28:36.028" v="4952" actId="478"/>
          <ac:spMkLst>
            <pc:docMk/>
            <pc:sldMk cId="838828907" sldId="469"/>
            <ac:spMk id="3" creationId="{7022A938-E44F-0EC7-F59E-D6BEF858CB19}"/>
          </ac:spMkLst>
        </pc:spChg>
        <pc:spChg chg="add mod">
          <ac:chgData name="Hao LIU" userId="3c201fea-61c1-45d2-8334-de12aa4fe61d" providerId="ADAL" clId="{DBCA7AC7-3B4D-44CA-A28D-ADD20364B21F}" dt="2023-11-28T23:24:27.136" v="9043" actId="1076"/>
          <ac:spMkLst>
            <pc:docMk/>
            <pc:sldMk cId="838828907" sldId="469"/>
            <ac:spMk id="3" creationId="{EDB624DD-DF98-150B-7D98-FE74EF44DA23}"/>
          </ac:spMkLst>
        </pc:spChg>
        <pc:spChg chg="del">
          <ac:chgData name="Hao LIU" userId="3c201fea-61c1-45d2-8334-de12aa4fe61d" providerId="ADAL" clId="{DBCA7AC7-3B4D-44CA-A28D-ADD20364B21F}" dt="2023-11-27T00:18:23.854" v="4950" actId="478"/>
          <ac:spMkLst>
            <pc:docMk/>
            <pc:sldMk cId="838828907" sldId="469"/>
            <ac:spMk id="5" creationId="{823720EA-A102-EDFF-10F6-E2FECCA4D3D6}"/>
          </ac:spMkLst>
        </pc:spChg>
        <pc:spChg chg="del">
          <ac:chgData name="Hao LIU" userId="3c201fea-61c1-45d2-8334-de12aa4fe61d" providerId="ADAL" clId="{DBCA7AC7-3B4D-44CA-A28D-ADD20364B21F}" dt="2023-11-27T00:18:23.854" v="4950" actId="478"/>
          <ac:spMkLst>
            <pc:docMk/>
            <pc:sldMk cId="838828907" sldId="469"/>
            <ac:spMk id="7" creationId="{9D88060D-0B1D-B6ED-663E-00BAD215C5D8}"/>
          </ac:spMkLst>
        </pc:spChg>
        <pc:spChg chg="del">
          <ac:chgData name="Hao LIU" userId="3c201fea-61c1-45d2-8334-de12aa4fe61d" providerId="ADAL" clId="{DBCA7AC7-3B4D-44CA-A28D-ADD20364B21F}" dt="2023-11-27T00:18:23.854" v="4950" actId="478"/>
          <ac:spMkLst>
            <pc:docMk/>
            <pc:sldMk cId="838828907" sldId="469"/>
            <ac:spMk id="8" creationId="{904349D5-09AD-89DC-9960-34E66CB3791A}"/>
          </ac:spMkLst>
        </pc:spChg>
        <pc:spChg chg="del">
          <ac:chgData name="Hao LIU" userId="3c201fea-61c1-45d2-8334-de12aa4fe61d" providerId="ADAL" clId="{DBCA7AC7-3B4D-44CA-A28D-ADD20364B21F}" dt="2023-11-27T00:18:23.854" v="4950" actId="478"/>
          <ac:spMkLst>
            <pc:docMk/>
            <pc:sldMk cId="838828907" sldId="469"/>
            <ac:spMk id="9" creationId="{8F49B13B-D973-DD66-30FF-C6CF1794E521}"/>
          </ac:spMkLst>
        </pc:spChg>
        <pc:spChg chg="del">
          <ac:chgData name="Hao LIU" userId="3c201fea-61c1-45d2-8334-de12aa4fe61d" providerId="ADAL" clId="{DBCA7AC7-3B4D-44CA-A28D-ADD20364B21F}" dt="2023-11-27T00:18:23.854" v="4950" actId="478"/>
          <ac:spMkLst>
            <pc:docMk/>
            <pc:sldMk cId="838828907" sldId="469"/>
            <ac:spMk id="10" creationId="{F583FF26-A035-4045-4B2C-515CC3BD81DF}"/>
          </ac:spMkLst>
        </pc:spChg>
        <pc:spChg chg="del">
          <ac:chgData name="Hao LIU" userId="3c201fea-61c1-45d2-8334-de12aa4fe61d" providerId="ADAL" clId="{DBCA7AC7-3B4D-44CA-A28D-ADD20364B21F}" dt="2023-11-27T00:18:23.854" v="4950" actId="478"/>
          <ac:spMkLst>
            <pc:docMk/>
            <pc:sldMk cId="838828907" sldId="469"/>
            <ac:spMk id="11" creationId="{4D15B84D-023E-3624-69E5-0BC3E5FCB79E}"/>
          </ac:spMkLst>
        </pc:spChg>
        <pc:spChg chg="add del mod">
          <ac:chgData name="Hao LIU" userId="3c201fea-61c1-45d2-8334-de12aa4fe61d" providerId="ADAL" clId="{DBCA7AC7-3B4D-44CA-A28D-ADD20364B21F}" dt="2023-11-27T00:28:39.148" v="4953" actId="478"/>
          <ac:spMkLst>
            <pc:docMk/>
            <pc:sldMk cId="838828907" sldId="469"/>
            <ac:spMk id="12" creationId="{82FA6B76-752C-1B92-7D0D-21598D085AD2}"/>
          </ac:spMkLst>
        </pc:spChg>
        <pc:spChg chg="add mod">
          <ac:chgData name="Hao LIU" userId="3c201fea-61c1-45d2-8334-de12aa4fe61d" providerId="ADAL" clId="{DBCA7AC7-3B4D-44CA-A28D-ADD20364B21F}" dt="2023-11-28T23:24:49.847" v="9054" actId="20577"/>
          <ac:spMkLst>
            <pc:docMk/>
            <pc:sldMk cId="838828907" sldId="469"/>
            <ac:spMk id="13" creationId="{C723CAA9-4EC3-9D34-57FB-B5A1C85C14D8}"/>
          </ac:spMkLst>
        </pc:spChg>
        <pc:picChg chg="del">
          <ac:chgData name="Hao LIU" userId="3c201fea-61c1-45d2-8334-de12aa4fe61d" providerId="ADAL" clId="{DBCA7AC7-3B4D-44CA-A28D-ADD20364B21F}" dt="2023-11-27T00:18:15.342" v="4949" actId="478"/>
          <ac:picMkLst>
            <pc:docMk/>
            <pc:sldMk cId="838828907" sldId="469"/>
            <ac:picMk id="6" creationId="{41609E73-8B3D-6474-7895-FF8C7CFEF209}"/>
          </ac:picMkLst>
        </pc:picChg>
      </pc:sldChg>
      <pc:sldChg chg="addSp modSp add mod">
        <pc:chgData name="Hao LIU" userId="3c201fea-61c1-45d2-8334-de12aa4fe61d" providerId="ADAL" clId="{DBCA7AC7-3B4D-44CA-A28D-ADD20364B21F}" dt="2023-11-28T14:11:16.180" v="7020" actId="20577"/>
        <pc:sldMkLst>
          <pc:docMk/>
          <pc:sldMk cId="436762815" sldId="470"/>
        </pc:sldMkLst>
        <pc:spChg chg="mod">
          <ac:chgData name="Hao LIU" userId="3c201fea-61c1-45d2-8334-de12aa4fe61d" providerId="ADAL" clId="{DBCA7AC7-3B4D-44CA-A28D-ADD20364B21F}" dt="2023-11-27T00:32:27.584" v="5049" actId="20577"/>
          <ac:spMkLst>
            <pc:docMk/>
            <pc:sldMk cId="436762815" sldId="470"/>
            <ac:spMk id="2" creationId="{29C16D7C-F946-356E-0D76-5125CCC43C40}"/>
          </ac:spMkLst>
        </pc:spChg>
        <pc:spChg chg="add mod">
          <ac:chgData name="Hao LIU" userId="3c201fea-61c1-45d2-8334-de12aa4fe61d" providerId="ADAL" clId="{DBCA7AC7-3B4D-44CA-A28D-ADD20364B21F}" dt="2023-11-28T14:11:16.180" v="7020" actId="20577"/>
          <ac:spMkLst>
            <pc:docMk/>
            <pc:sldMk cId="436762815" sldId="470"/>
            <ac:spMk id="3" creationId="{EBF68DCC-5A6F-89C5-C076-EE16C35BEC27}"/>
          </ac:spMkLst>
        </pc:spChg>
        <pc:spChg chg="mod">
          <ac:chgData name="Hao LIU" userId="3c201fea-61c1-45d2-8334-de12aa4fe61d" providerId="ADAL" clId="{DBCA7AC7-3B4D-44CA-A28D-ADD20364B21F}" dt="2023-11-27T01:24:26.712" v="6739" actId="20577"/>
          <ac:spMkLst>
            <pc:docMk/>
            <pc:sldMk cId="436762815" sldId="470"/>
            <ac:spMk id="13" creationId="{C723CAA9-4EC3-9D34-57FB-B5A1C85C14D8}"/>
          </ac:spMkLst>
        </pc:spChg>
      </pc:sldChg>
      <pc:sldChg chg="addSp modSp add mod">
        <pc:chgData name="Hao LIU" userId="3c201fea-61c1-45d2-8334-de12aa4fe61d" providerId="ADAL" clId="{DBCA7AC7-3B4D-44CA-A28D-ADD20364B21F}" dt="2023-11-27T01:08:49.454" v="6156" actId="20577"/>
        <pc:sldMkLst>
          <pc:docMk/>
          <pc:sldMk cId="1465744543" sldId="471"/>
        </pc:sldMkLst>
        <pc:spChg chg="mod">
          <ac:chgData name="Hao LIU" userId="3c201fea-61c1-45d2-8334-de12aa4fe61d" providerId="ADAL" clId="{DBCA7AC7-3B4D-44CA-A28D-ADD20364B21F}" dt="2023-11-27T01:00:03.084" v="5908" actId="20577"/>
          <ac:spMkLst>
            <pc:docMk/>
            <pc:sldMk cId="1465744543" sldId="471"/>
            <ac:spMk id="2" creationId="{29C16D7C-F946-356E-0D76-5125CCC43C40}"/>
          </ac:spMkLst>
        </pc:spChg>
        <pc:spChg chg="mod">
          <ac:chgData name="Hao LIU" userId="3c201fea-61c1-45d2-8334-de12aa4fe61d" providerId="ADAL" clId="{DBCA7AC7-3B4D-44CA-A28D-ADD20364B21F}" dt="2023-11-27T01:08:49.454" v="6156" actId="20577"/>
          <ac:spMkLst>
            <pc:docMk/>
            <pc:sldMk cId="1465744543" sldId="471"/>
            <ac:spMk id="13" creationId="{C723CAA9-4EC3-9D34-57FB-B5A1C85C14D8}"/>
          </ac:spMkLst>
        </pc:spChg>
        <pc:picChg chg="add mod">
          <ac:chgData name="Hao LIU" userId="3c201fea-61c1-45d2-8334-de12aa4fe61d" providerId="ADAL" clId="{DBCA7AC7-3B4D-44CA-A28D-ADD20364B21F}" dt="2023-11-27T00:43:26.026" v="5377" actId="1076"/>
          <ac:picMkLst>
            <pc:docMk/>
            <pc:sldMk cId="1465744543" sldId="471"/>
            <ac:picMk id="5" creationId="{374A045A-37CA-879B-862D-AE0CAF09883B}"/>
          </ac:picMkLst>
        </pc:picChg>
        <pc:picChg chg="add mod">
          <ac:chgData name="Hao LIU" userId="3c201fea-61c1-45d2-8334-de12aa4fe61d" providerId="ADAL" clId="{DBCA7AC7-3B4D-44CA-A28D-ADD20364B21F}" dt="2023-11-27T00:49:39.267" v="5674" actId="14100"/>
          <ac:picMkLst>
            <pc:docMk/>
            <pc:sldMk cId="1465744543" sldId="471"/>
            <ac:picMk id="7" creationId="{24C2D6CF-7163-EBA9-B39A-F4C07DE6914C}"/>
          </ac:picMkLst>
        </pc:picChg>
        <pc:picChg chg="add mod">
          <ac:chgData name="Hao LIU" userId="3c201fea-61c1-45d2-8334-de12aa4fe61d" providerId="ADAL" clId="{DBCA7AC7-3B4D-44CA-A28D-ADD20364B21F}" dt="2023-11-27T00:52:00.172" v="5733" actId="1076"/>
          <ac:picMkLst>
            <pc:docMk/>
            <pc:sldMk cId="1465744543" sldId="471"/>
            <ac:picMk id="9" creationId="{EFBF5463-6A1E-F45D-A8A6-9B3813E6F9AA}"/>
          </ac:picMkLst>
        </pc:picChg>
        <pc:picChg chg="add mod">
          <ac:chgData name="Hao LIU" userId="3c201fea-61c1-45d2-8334-de12aa4fe61d" providerId="ADAL" clId="{DBCA7AC7-3B4D-44CA-A28D-ADD20364B21F}" dt="2023-11-27T00:52:03.169" v="5734" actId="1076"/>
          <ac:picMkLst>
            <pc:docMk/>
            <pc:sldMk cId="1465744543" sldId="471"/>
            <ac:picMk id="11" creationId="{B4F5CCCF-8F5D-320B-0DD6-D02C29DE675D}"/>
          </ac:picMkLst>
        </pc:picChg>
      </pc:sldChg>
      <pc:sldChg chg="new del">
        <pc:chgData name="Hao LIU" userId="3c201fea-61c1-45d2-8334-de12aa4fe61d" providerId="ADAL" clId="{DBCA7AC7-3B4D-44CA-A28D-ADD20364B21F}" dt="2023-11-27T01:00:17.168" v="5916" actId="47"/>
        <pc:sldMkLst>
          <pc:docMk/>
          <pc:sldMk cId="2512501038" sldId="472"/>
        </pc:sldMkLst>
      </pc:sldChg>
      <pc:sldChg chg="addSp delSp modSp add mod">
        <pc:chgData name="Hao LIU" userId="3c201fea-61c1-45d2-8334-de12aa4fe61d" providerId="ADAL" clId="{DBCA7AC7-3B4D-44CA-A28D-ADD20364B21F}" dt="2023-11-27T01:17:22.407" v="6695" actId="20577"/>
        <pc:sldMkLst>
          <pc:docMk/>
          <pc:sldMk cId="130355621" sldId="473"/>
        </pc:sldMkLst>
        <pc:spChg chg="mod">
          <ac:chgData name="Hao LIU" userId="3c201fea-61c1-45d2-8334-de12aa4fe61d" providerId="ADAL" clId="{DBCA7AC7-3B4D-44CA-A28D-ADD20364B21F}" dt="2023-11-27T01:00:14.286" v="5915" actId="20577"/>
          <ac:spMkLst>
            <pc:docMk/>
            <pc:sldMk cId="130355621" sldId="473"/>
            <ac:spMk id="2" creationId="{29C16D7C-F946-356E-0D76-5125CCC43C40}"/>
          </ac:spMkLst>
        </pc:spChg>
        <pc:spChg chg="mod">
          <ac:chgData name="Hao LIU" userId="3c201fea-61c1-45d2-8334-de12aa4fe61d" providerId="ADAL" clId="{DBCA7AC7-3B4D-44CA-A28D-ADD20364B21F}" dt="2023-11-27T01:17:22.407" v="6695" actId="20577"/>
          <ac:spMkLst>
            <pc:docMk/>
            <pc:sldMk cId="130355621" sldId="473"/>
            <ac:spMk id="13" creationId="{C723CAA9-4EC3-9D34-57FB-B5A1C85C14D8}"/>
          </ac:spMkLst>
        </pc:spChg>
        <pc:picChg chg="del">
          <ac:chgData name="Hao LIU" userId="3c201fea-61c1-45d2-8334-de12aa4fe61d" providerId="ADAL" clId="{DBCA7AC7-3B4D-44CA-A28D-ADD20364B21F}" dt="2023-11-27T01:04:43.601" v="5918" actId="478"/>
          <ac:picMkLst>
            <pc:docMk/>
            <pc:sldMk cId="130355621" sldId="473"/>
            <ac:picMk id="5" creationId="{374A045A-37CA-879B-862D-AE0CAF09883B}"/>
          </ac:picMkLst>
        </pc:picChg>
        <pc:picChg chg="add del mod">
          <ac:chgData name="Hao LIU" userId="3c201fea-61c1-45d2-8334-de12aa4fe61d" providerId="ADAL" clId="{DBCA7AC7-3B4D-44CA-A28D-ADD20364B21F}" dt="2023-11-27T01:07:39.418" v="6078" actId="478"/>
          <ac:picMkLst>
            <pc:docMk/>
            <pc:sldMk cId="130355621" sldId="473"/>
            <ac:picMk id="6" creationId="{D11410CE-A431-3D3D-5C96-71BEBD468FC1}"/>
          </ac:picMkLst>
        </pc:picChg>
        <pc:picChg chg="del">
          <ac:chgData name="Hao LIU" userId="3c201fea-61c1-45d2-8334-de12aa4fe61d" providerId="ADAL" clId="{DBCA7AC7-3B4D-44CA-A28D-ADD20364B21F}" dt="2023-11-27T01:04:55.347" v="5928" actId="478"/>
          <ac:picMkLst>
            <pc:docMk/>
            <pc:sldMk cId="130355621" sldId="473"/>
            <ac:picMk id="7" creationId="{24C2D6CF-7163-EBA9-B39A-F4C07DE6914C}"/>
          </ac:picMkLst>
        </pc:picChg>
        <pc:picChg chg="del">
          <ac:chgData name="Hao LIU" userId="3c201fea-61c1-45d2-8334-de12aa4fe61d" providerId="ADAL" clId="{DBCA7AC7-3B4D-44CA-A28D-ADD20364B21F}" dt="2023-11-27T01:04:54.771" v="5927" actId="478"/>
          <ac:picMkLst>
            <pc:docMk/>
            <pc:sldMk cId="130355621" sldId="473"/>
            <ac:picMk id="9" creationId="{EFBF5463-6A1E-F45D-A8A6-9B3813E6F9AA}"/>
          </ac:picMkLst>
        </pc:picChg>
        <pc:picChg chg="add mod">
          <ac:chgData name="Hao LIU" userId="3c201fea-61c1-45d2-8334-de12aa4fe61d" providerId="ADAL" clId="{DBCA7AC7-3B4D-44CA-A28D-ADD20364B21F}" dt="2023-11-27T01:05:22.698" v="5951" actId="1076"/>
          <ac:picMkLst>
            <pc:docMk/>
            <pc:sldMk cId="130355621" sldId="473"/>
            <ac:picMk id="10" creationId="{CDB2D279-1C86-C348-3674-0B9A88C6F699}"/>
          </ac:picMkLst>
        </pc:picChg>
        <pc:picChg chg="del">
          <ac:chgData name="Hao LIU" userId="3c201fea-61c1-45d2-8334-de12aa4fe61d" providerId="ADAL" clId="{DBCA7AC7-3B4D-44CA-A28D-ADD20364B21F}" dt="2023-11-27T01:04:53.973" v="5926" actId="478"/>
          <ac:picMkLst>
            <pc:docMk/>
            <pc:sldMk cId="130355621" sldId="473"/>
            <ac:picMk id="11" creationId="{B4F5CCCF-8F5D-320B-0DD6-D02C29DE675D}"/>
          </ac:picMkLst>
        </pc:picChg>
        <pc:picChg chg="add mod">
          <ac:chgData name="Hao LIU" userId="3c201fea-61c1-45d2-8334-de12aa4fe61d" providerId="ADAL" clId="{DBCA7AC7-3B4D-44CA-A28D-ADD20364B21F}" dt="2023-11-27T01:07:45.973" v="6082" actId="1076"/>
          <ac:picMkLst>
            <pc:docMk/>
            <pc:sldMk cId="130355621" sldId="473"/>
            <ac:picMk id="14" creationId="{C6235D25-5955-092C-E872-2D724D3381B2}"/>
          </ac:picMkLst>
        </pc:picChg>
      </pc:sldChg>
      <pc:sldChg chg="modSp add mod">
        <pc:chgData name="Hao LIU" userId="3c201fea-61c1-45d2-8334-de12aa4fe61d" providerId="ADAL" clId="{DBCA7AC7-3B4D-44CA-A28D-ADD20364B21F}" dt="2023-11-27T01:14:46.194" v="6601" actId="20577"/>
        <pc:sldMkLst>
          <pc:docMk/>
          <pc:sldMk cId="639725545" sldId="474"/>
        </pc:sldMkLst>
        <pc:spChg chg="mod">
          <ac:chgData name="Hao LIU" userId="3c201fea-61c1-45d2-8334-de12aa4fe61d" providerId="ADAL" clId="{DBCA7AC7-3B4D-44CA-A28D-ADD20364B21F}" dt="2023-11-27T01:10:08.370" v="6244" actId="20577"/>
          <ac:spMkLst>
            <pc:docMk/>
            <pc:sldMk cId="639725545" sldId="474"/>
            <ac:spMk id="2" creationId="{29C16D7C-F946-356E-0D76-5125CCC43C40}"/>
          </ac:spMkLst>
        </pc:spChg>
        <pc:spChg chg="mod">
          <ac:chgData name="Hao LIU" userId="3c201fea-61c1-45d2-8334-de12aa4fe61d" providerId="ADAL" clId="{DBCA7AC7-3B4D-44CA-A28D-ADD20364B21F}" dt="2023-11-27T01:14:46.194" v="6601" actId="20577"/>
          <ac:spMkLst>
            <pc:docMk/>
            <pc:sldMk cId="639725545" sldId="474"/>
            <ac:spMk id="13" creationId="{C723CAA9-4EC3-9D34-57FB-B5A1C85C14D8}"/>
          </ac:spMkLst>
        </pc:spChg>
      </pc:sldChg>
      <pc:sldChg chg="delSp modSp add mod">
        <pc:chgData name="Hao LIU" userId="3c201fea-61c1-45d2-8334-de12aa4fe61d" providerId="ADAL" clId="{DBCA7AC7-3B4D-44CA-A28D-ADD20364B21F}" dt="2023-11-29T01:00:56.587" v="11059" actId="20577"/>
        <pc:sldMkLst>
          <pc:docMk/>
          <pc:sldMk cId="2568138521" sldId="475"/>
        </pc:sldMkLst>
        <pc:spChg chg="mod">
          <ac:chgData name="Hao LIU" userId="3c201fea-61c1-45d2-8334-de12aa4fe61d" providerId="ADAL" clId="{DBCA7AC7-3B4D-44CA-A28D-ADD20364B21F}" dt="2023-11-27T01:28:55.128" v="6788" actId="20577"/>
          <ac:spMkLst>
            <pc:docMk/>
            <pc:sldMk cId="2568138521" sldId="475"/>
            <ac:spMk id="2" creationId="{7132A73C-91AA-D2A6-A4BF-C4E7D5DD8A76}"/>
          </ac:spMkLst>
        </pc:spChg>
        <pc:spChg chg="mod">
          <ac:chgData name="Hao LIU" userId="3c201fea-61c1-45d2-8334-de12aa4fe61d" providerId="ADAL" clId="{DBCA7AC7-3B4D-44CA-A28D-ADD20364B21F}" dt="2023-11-29T01:00:56.587" v="11059" actId="20577"/>
          <ac:spMkLst>
            <pc:docMk/>
            <pc:sldMk cId="2568138521" sldId="475"/>
            <ac:spMk id="6" creationId="{3F3F61C9-39DB-563D-7CB1-DC941EA92EAE}"/>
          </ac:spMkLst>
        </pc:spChg>
        <pc:picChg chg="del">
          <ac:chgData name="Hao LIU" userId="3c201fea-61c1-45d2-8334-de12aa4fe61d" providerId="ADAL" clId="{DBCA7AC7-3B4D-44CA-A28D-ADD20364B21F}" dt="2023-11-27T01:28:57.295" v="6789" actId="478"/>
          <ac:picMkLst>
            <pc:docMk/>
            <pc:sldMk cId="2568138521" sldId="475"/>
            <ac:picMk id="8" creationId="{A3CA03F7-CF3B-6CAD-400A-55A76024FD31}"/>
          </ac:picMkLst>
        </pc:picChg>
      </pc:sldChg>
      <pc:sldChg chg="add del">
        <pc:chgData name="Hao LIU" userId="3c201fea-61c1-45d2-8334-de12aa4fe61d" providerId="ADAL" clId="{DBCA7AC7-3B4D-44CA-A28D-ADD20364B21F}" dt="2023-11-27T01:28:23.356" v="6762" actId="47"/>
        <pc:sldMkLst>
          <pc:docMk/>
          <pc:sldMk cId="3952343533" sldId="475"/>
        </pc:sldMkLst>
      </pc:sldChg>
      <pc:sldChg chg="new del">
        <pc:chgData name="Hao LIU" userId="3c201fea-61c1-45d2-8334-de12aa4fe61d" providerId="ADAL" clId="{DBCA7AC7-3B4D-44CA-A28D-ADD20364B21F}" dt="2023-11-28T14:06:32.657" v="6887" actId="47"/>
        <pc:sldMkLst>
          <pc:docMk/>
          <pc:sldMk cId="1458644336" sldId="476"/>
        </pc:sldMkLst>
      </pc:sldChg>
      <pc:sldChg chg="new del">
        <pc:chgData name="Hao LIU" userId="3c201fea-61c1-45d2-8334-de12aa4fe61d" providerId="ADAL" clId="{DBCA7AC7-3B4D-44CA-A28D-ADD20364B21F}" dt="2023-11-28T12:51:49.158" v="6868" actId="47"/>
        <pc:sldMkLst>
          <pc:docMk/>
          <pc:sldMk cId="2848247824" sldId="476"/>
        </pc:sldMkLst>
      </pc:sldChg>
      <pc:sldChg chg="add del">
        <pc:chgData name="Hao LIU" userId="3c201fea-61c1-45d2-8334-de12aa4fe61d" providerId="ADAL" clId="{DBCA7AC7-3B4D-44CA-A28D-ADD20364B21F}" dt="2023-11-28T12:56:36.873" v="6884" actId="47"/>
        <pc:sldMkLst>
          <pc:docMk/>
          <pc:sldMk cId="3086260783" sldId="477"/>
        </pc:sldMkLst>
      </pc:sldChg>
      <pc:sldChg chg="modSp add del mod ord">
        <pc:chgData name="Hao LIU" userId="3c201fea-61c1-45d2-8334-de12aa4fe61d" providerId="ADAL" clId="{DBCA7AC7-3B4D-44CA-A28D-ADD20364B21F}" dt="2023-11-29T01:00:00.034" v="11058" actId="47"/>
        <pc:sldMkLst>
          <pc:docMk/>
          <pc:sldMk cId="3404505325" sldId="477"/>
        </pc:sldMkLst>
        <pc:spChg chg="mod">
          <ac:chgData name="Hao LIU" userId="3c201fea-61c1-45d2-8334-de12aa4fe61d" providerId="ADAL" clId="{DBCA7AC7-3B4D-44CA-A28D-ADD20364B21F}" dt="2023-11-28T14:06:38.017" v="6898" actId="20577"/>
          <ac:spMkLst>
            <pc:docMk/>
            <pc:sldMk cId="3404505325" sldId="477"/>
            <ac:spMk id="2" creationId="{7132A73C-91AA-D2A6-A4BF-C4E7D5DD8A76}"/>
          </ac:spMkLst>
        </pc:spChg>
        <pc:spChg chg="mod">
          <ac:chgData name="Hao LIU" userId="3c201fea-61c1-45d2-8334-de12aa4fe61d" providerId="ADAL" clId="{DBCA7AC7-3B4D-44CA-A28D-ADD20364B21F}" dt="2023-11-29T00:43:34.777" v="11030" actId="20577"/>
          <ac:spMkLst>
            <pc:docMk/>
            <pc:sldMk cId="3404505325" sldId="477"/>
            <ac:spMk id="6" creationId="{3F3F61C9-39DB-563D-7CB1-DC941EA92EAE}"/>
          </ac:spMkLst>
        </pc:spChg>
      </pc:sldChg>
      <pc:sldChg chg="modSp add mod">
        <pc:chgData name="Hao LIU" userId="3c201fea-61c1-45d2-8334-de12aa4fe61d" providerId="ADAL" clId="{DBCA7AC7-3B4D-44CA-A28D-ADD20364B21F}" dt="2023-11-28T22:54:44.004" v="7739" actId="6549"/>
        <pc:sldMkLst>
          <pc:docMk/>
          <pc:sldMk cId="3073369619" sldId="478"/>
        </pc:sldMkLst>
        <pc:spChg chg="mod">
          <ac:chgData name="Hao LIU" userId="3c201fea-61c1-45d2-8334-de12aa4fe61d" providerId="ADAL" clId="{DBCA7AC7-3B4D-44CA-A28D-ADD20364B21F}" dt="2023-11-28T15:28:41.166" v="7158" actId="20577"/>
          <ac:spMkLst>
            <pc:docMk/>
            <pc:sldMk cId="3073369619" sldId="478"/>
            <ac:spMk id="2" creationId="{29C16D7C-F946-356E-0D76-5125CCC43C40}"/>
          </ac:spMkLst>
        </pc:spChg>
        <pc:spChg chg="mod">
          <ac:chgData name="Hao LIU" userId="3c201fea-61c1-45d2-8334-de12aa4fe61d" providerId="ADAL" clId="{DBCA7AC7-3B4D-44CA-A28D-ADD20364B21F}" dt="2023-11-28T22:54:44.004" v="7739" actId="6549"/>
          <ac:spMkLst>
            <pc:docMk/>
            <pc:sldMk cId="3073369619" sldId="478"/>
            <ac:spMk id="3" creationId="{7022A938-E44F-0EC7-F59E-D6BEF858CB19}"/>
          </ac:spMkLst>
        </pc:spChg>
      </pc:sldChg>
      <pc:sldChg chg="addSp delSp modSp add mod ord">
        <pc:chgData name="Hao LIU" userId="3c201fea-61c1-45d2-8334-de12aa4fe61d" providerId="ADAL" clId="{DBCA7AC7-3B4D-44CA-A28D-ADD20364B21F}" dt="2023-11-28T23:16:25.027" v="8765" actId="1076"/>
        <pc:sldMkLst>
          <pc:docMk/>
          <pc:sldMk cId="40542663" sldId="479"/>
        </pc:sldMkLst>
        <pc:spChg chg="mod">
          <ac:chgData name="Hao LIU" userId="3c201fea-61c1-45d2-8334-de12aa4fe61d" providerId="ADAL" clId="{DBCA7AC7-3B4D-44CA-A28D-ADD20364B21F}" dt="2023-11-28T23:06:45.985" v="8027" actId="20577"/>
          <ac:spMkLst>
            <pc:docMk/>
            <pc:sldMk cId="40542663" sldId="479"/>
            <ac:spMk id="2" creationId="{29C16D7C-F946-356E-0D76-5125CCC43C40}"/>
          </ac:spMkLst>
        </pc:spChg>
        <pc:spChg chg="mod">
          <ac:chgData name="Hao LIU" userId="3c201fea-61c1-45d2-8334-de12aa4fe61d" providerId="ADAL" clId="{DBCA7AC7-3B4D-44CA-A28D-ADD20364B21F}" dt="2023-11-28T23:16:15.305" v="8762" actId="20577"/>
          <ac:spMkLst>
            <pc:docMk/>
            <pc:sldMk cId="40542663" sldId="479"/>
            <ac:spMk id="3" creationId="{7022A938-E44F-0EC7-F59E-D6BEF858CB19}"/>
          </ac:spMkLst>
        </pc:spChg>
        <pc:graphicFrameChg chg="del">
          <ac:chgData name="Hao LIU" userId="3c201fea-61c1-45d2-8334-de12aa4fe61d" providerId="ADAL" clId="{DBCA7AC7-3B4D-44CA-A28D-ADD20364B21F}" dt="2023-11-28T23:06:05.224" v="8026" actId="478"/>
          <ac:graphicFrameMkLst>
            <pc:docMk/>
            <pc:sldMk cId="40542663" sldId="479"/>
            <ac:graphicFrameMk id="5" creationId="{6B5A9759-EDB0-681F-FC6A-54292FE8875D}"/>
          </ac:graphicFrameMkLst>
        </pc:graphicFrameChg>
        <pc:picChg chg="add mod">
          <ac:chgData name="Hao LIU" userId="3c201fea-61c1-45d2-8334-de12aa4fe61d" providerId="ADAL" clId="{DBCA7AC7-3B4D-44CA-A28D-ADD20364B21F}" dt="2023-11-28T23:16:25.027" v="8765" actId="1076"/>
          <ac:picMkLst>
            <pc:docMk/>
            <pc:sldMk cId="40542663" sldId="479"/>
            <ac:picMk id="6" creationId="{D0A25D4C-8890-EF77-8291-25F9F0E19108}"/>
          </ac:picMkLst>
        </pc:picChg>
      </pc:sldChg>
      <pc:sldChg chg="addSp delSp modSp add mod modAnim">
        <pc:chgData name="Hao LIU" userId="3c201fea-61c1-45d2-8334-de12aa4fe61d" providerId="ADAL" clId="{DBCA7AC7-3B4D-44CA-A28D-ADD20364B21F}" dt="2023-11-29T00:41:58.042" v="10972"/>
        <pc:sldMkLst>
          <pc:docMk/>
          <pc:sldMk cId="1469486071" sldId="480"/>
        </pc:sldMkLst>
        <pc:spChg chg="mod">
          <ac:chgData name="Hao LIU" userId="3c201fea-61c1-45d2-8334-de12aa4fe61d" providerId="ADAL" clId="{DBCA7AC7-3B4D-44CA-A28D-ADD20364B21F}" dt="2023-11-28T23:51:29.356" v="9085" actId="20577"/>
          <ac:spMkLst>
            <pc:docMk/>
            <pc:sldMk cId="1469486071" sldId="480"/>
            <ac:spMk id="2" creationId="{7132A73C-91AA-D2A6-A4BF-C4E7D5DD8A76}"/>
          </ac:spMkLst>
        </pc:spChg>
        <pc:spChg chg="add del mod">
          <ac:chgData name="Hao LIU" userId="3c201fea-61c1-45d2-8334-de12aa4fe61d" providerId="ADAL" clId="{DBCA7AC7-3B4D-44CA-A28D-ADD20364B21F}" dt="2023-11-28T23:50:32.541" v="9059" actId="478"/>
          <ac:spMkLst>
            <pc:docMk/>
            <pc:sldMk cId="1469486071" sldId="480"/>
            <ac:spMk id="3" creationId="{CB624E23-1A9A-42BD-5727-6351D399956F}"/>
          </ac:spMkLst>
        </pc:spChg>
        <pc:spChg chg="del">
          <ac:chgData name="Hao LIU" userId="3c201fea-61c1-45d2-8334-de12aa4fe61d" providerId="ADAL" clId="{DBCA7AC7-3B4D-44CA-A28D-ADD20364B21F}" dt="2023-11-28T23:50:30.584" v="9058" actId="478"/>
          <ac:spMkLst>
            <pc:docMk/>
            <pc:sldMk cId="1469486071" sldId="480"/>
            <ac:spMk id="6" creationId="{3F3F61C9-39DB-563D-7CB1-DC941EA92EAE}"/>
          </ac:spMkLst>
        </pc:spChg>
        <pc:spChg chg="add mod">
          <ac:chgData name="Hao LIU" userId="3c201fea-61c1-45d2-8334-de12aa4fe61d" providerId="ADAL" clId="{DBCA7AC7-3B4D-44CA-A28D-ADD20364B21F}" dt="2023-11-28T23:55:48.916" v="9108" actId="1076"/>
          <ac:spMkLst>
            <pc:docMk/>
            <pc:sldMk cId="1469486071" sldId="480"/>
            <ac:spMk id="8" creationId="{198DADF0-B2E5-427D-9553-7C6DA1F6B991}"/>
          </ac:spMkLst>
        </pc:spChg>
        <pc:spChg chg="add mod">
          <ac:chgData name="Hao LIU" userId="3c201fea-61c1-45d2-8334-de12aa4fe61d" providerId="ADAL" clId="{DBCA7AC7-3B4D-44CA-A28D-ADD20364B21F}" dt="2023-11-28T23:55:54.953" v="9110" actId="1076"/>
          <ac:spMkLst>
            <pc:docMk/>
            <pc:sldMk cId="1469486071" sldId="480"/>
            <ac:spMk id="9" creationId="{996307CC-E611-D16B-0A73-73B114F45A6A}"/>
          </ac:spMkLst>
        </pc:spChg>
        <pc:spChg chg="add mod">
          <ac:chgData name="Hao LIU" userId="3c201fea-61c1-45d2-8334-de12aa4fe61d" providerId="ADAL" clId="{DBCA7AC7-3B4D-44CA-A28D-ADD20364B21F}" dt="2023-11-28T23:56:41.736" v="9172" actId="14100"/>
          <ac:spMkLst>
            <pc:docMk/>
            <pc:sldMk cId="1469486071" sldId="480"/>
            <ac:spMk id="10" creationId="{18FA5923-EF08-4747-59A7-369B7CA553CF}"/>
          </ac:spMkLst>
        </pc:spChg>
        <pc:picChg chg="add mod">
          <ac:chgData name="Hao LIU" userId="3c201fea-61c1-45d2-8334-de12aa4fe61d" providerId="ADAL" clId="{DBCA7AC7-3B4D-44CA-A28D-ADD20364B21F}" dt="2023-11-28T23:54:09.495" v="9092" actId="1076"/>
          <ac:picMkLst>
            <pc:docMk/>
            <pc:sldMk cId="1469486071" sldId="480"/>
            <ac:picMk id="7" creationId="{D6AFDDE7-D169-4D7B-F8AB-1AAB44E15867}"/>
          </ac:picMkLst>
        </pc:picChg>
      </pc:sldChg>
      <pc:sldChg chg="addSp delSp modSp add mod modAnim">
        <pc:chgData name="Hao LIU" userId="3c201fea-61c1-45d2-8334-de12aa4fe61d" providerId="ADAL" clId="{DBCA7AC7-3B4D-44CA-A28D-ADD20364B21F}" dt="2023-11-29T00:42:02.416" v="10973"/>
        <pc:sldMkLst>
          <pc:docMk/>
          <pc:sldMk cId="267557112" sldId="481"/>
        </pc:sldMkLst>
        <pc:spChg chg="add mod">
          <ac:chgData name="Hao LIU" userId="3c201fea-61c1-45d2-8334-de12aa4fe61d" providerId="ADAL" clId="{DBCA7AC7-3B4D-44CA-A28D-ADD20364B21F}" dt="2023-11-28T23:57:03.091" v="9177" actId="1076"/>
          <ac:spMkLst>
            <pc:docMk/>
            <pc:sldMk cId="267557112" sldId="481"/>
            <ac:spMk id="6" creationId="{5F5E2AB0-8E5E-2BF8-4AE5-DC7DDEFE44B2}"/>
          </ac:spMkLst>
        </pc:spChg>
        <pc:picChg chg="add mod">
          <ac:chgData name="Hao LIU" userId="3c201fea-61c1-45d2-8334-de12aa4fe61d" providerId="ADAL" clId="{DBCA7AC7-3B4D-44CA-A28D-ADD20364B21F}" dt="2023-11-28T23:54:18.517" v="9094" actId="1076"/>
          <ac:picMkLst>
            <pc:docMk/>
            <pc:sldMk cId="267557112" sldId="481"/>
            <ac:picMk id="5" creationId="{82D9C382-6690-FCB4-B5A9-9AF9C01BD5E5}"/>
          </ac:picMkLst>
        </pc:picChg>
        <pc:picChg chg="del">
          <ac:chgData name="Hao LIU" userId="3c201fea-61c1-45d2-8334-de12aa4fe61d" providerId="ADAL" clId="{DBCA7AC7-3B4D-44CA-A28D-ADD20364B21F}" dt="2023-11-28T23:52:11.348" v="9087" actId="478"/>
          <ac:picMkLst>
            <pc:docMk/>
            <pc:sldMk cId="267557112" sldId="481"/>
            <ac:picMk id="7" creationId="{D6AFDDE7-D169-4D7B-F8AB-1AAB44E15867}"/>
          </ac:picMkLst>
        </pc:picChg>
      </pc:sldChg>
      <pc:sldChg chg="addSp delSp modSp add mod modAnim">
        <pc:chgData name="Hao LIU" userId="3c201fea-61c1-45d2-8334-de12aa4fe61d" providerId="ADAL" clId="{DBCA7AC7-3B4D-44CA-A28D-ADD20364B21F}" dt="2023-11-29T00:42:08.063" v="10974"/>
        <pc:sldMkLst>
          <pc:docMk/>
          <pc:sldMk cId="3476493159" sldId="482"/>
        </pc:sldMkLst>
        <pc:spChg chg="mod">
          <ac:chgData name="Hao LIU" userId="3c201fea-61c1-45d2-8334-de12aa4fe61d" providerId="ADAL" clId="{DBCA7AC7-3B4D-44CA-A28D-ADD20364B21F}" dt="2023-11-29T00:00:52.962" v="9408" actId="20577"/>
          <ac:spMkLst>
            <pc:docMk/>
            <pc:sldMk cId="3476493159" sldId="482"/>
            <ac:spMk id="2" creationId="{7132A73C-91AA-D2A6-A4BF-C4E7D5DD8A76}"/>
          </ac:spMkLst>
        </pc:spChg>
        <pc:spChg chg="mod ord">
          <ac:chgData name="Hao LIU" userId="3c201fea-61c1-45d2-8334-de12aa4fe61d" providerId="ADAL" clId="{DBCA7AC7-3B4D-44CA-A28D-ADD20364B21F}" dt="2023-11-28T23:59:02.555" v="9246" actId="1076"/>
          <ac:spMkLst>
            <pc:docMk/>
            <pc:sldMk cId="3476493159" sldId="482"/>
            <ac:spMk id="6" creationId="{5F5E2AB0-8E5E-2BF8-4AE5-DC7DDEFE44B2}"/>
          </ac:spMkLst>
        </pc:spChg>
        <pc:picChg chg="del">
          <ac:chgData name="Hao LIU" userId="3c201fea-61c1-45d2-8334-de12aa4fe61d" providerId="ADAL" clId="{DBCA7AC7-3B4D-44CA-A28D-ADD20364B21F}" dt="2023-11-28T23:57:22.980" v="9179" actId="478"/>
          <ac:picMkLst>
            <pc:docMk/>
            <pc:sldMk cId="3476493159" sldId="482"/>
            <ac:picMk id="5" creationId="{82D9C382-6690-FCB4-B5A9-9AF9C01BD5E5}"/>
          </ac:picMkLst>
        </pc:picChg>
        <pc:picChg chg="add mod">
          <ac:chgData name="Hao LIU" userId="3c201fea-61c1-45d2-8334-de12aa4fe61d" providerId="ADAL" clId="{DBCA7AC7-3B4D-44CA-A28D-ADD20364B21F}" dt="2023-11-28T23:58:27.577" v="9195" actId="1076"/>
          <ac:picMkLst>
            <pc:docMk/>
            <pc:sldMk cId="3476493159" sldId="482"/>
            <ac:picMk id="7" creationId="{5CCB3EDC-18B3-58AD-C95E-00A8AC57432D}"/>
          </ac:picMkLst>
        </pc:picChg>
        <pc:picChg chg="add mod">
          <ac:chgData name="Hao LIU" userId="3c201fea-61c1-45d2-8334-de12aa4fe61d" providerId="ADAL" clId="{DBCA7AC7-3B4D-44CA-A28D-ADD20364B21F}" dt="2023-11-28T23:58:16.384" v="9191" actId="1076"/>
          <ac:picMkLst>
            <pc:docMk/>
            <pc:sldMk cId="3476493159" sldId="482"/>
            <ac:picMk id="9" creationId="{1EA37A2A-3D69-237B-4B3E-30DAD5D08FBF}"/>
          </ac:picMkLst>
        </pc:picChg>
      </pc:sldChg>
      <pc:sldChg chg="addSp delSp modSp add mod modAnim">
        <pc:chgData name="Hao LIU" userId="3c201fea-61c1-45d2-8334-de12aa4fe61d" providerId="ADAL" clId="{DBCA7AC7-3B4D-44CA-A28D-ADD20364B21F}" dt="2023-11-29T00:44:25.270" v="11037" actId="20577"/>
        <pc:sldMkLst>
          <pc:docMk/>
          <pc:sldMk cId="1797129444" sldId="483"/>
        </pc:sldMkLst>
        <pc:spChg chg="mod">
          <ac:chgData name="Hao LIU" userId="3c201fea-61c1-45d2-8334-de12aa4fe61d" providerId="ADAL" clId="{DBCA7AC7-3B4D-44CA-A28D-ADD20364B21F}" dt="2023-11-29T00:07:56.724" v="9610" actId="20577"/>
          <ac:spMkLst>
            <pc:docMk/>
            <pc:sldMk cId="1797129444" sldId="483"/>
            <ac:spMk id="2" creationId="{7132A73C-91AA-D2A6-A4BF-C4E7D5DD8A76}"/>
          </ac:spMkLst>
        </pc:spChg>
        <pc:spChg chg="del mod ord">
          <ac:chgData name="Hao LIU" userId="3c201fea-61c1-45d2-8334-de12aa4fe61d" providerId="ADAL" clId="{DBCA7AC7-3B4D-44CA-A28D-ADD20364B21F}" dt="2023-11-29T00:02:03.298" v="9475" actId="478"/>
          <ac:spMkLst>
            <pc:docMk/>
            <pc:sldMk cId="1797129444" sldId="483"/>
            <ac:spMk id="6" creationId="{5F5E2AB0-8E5E-2BF8-4AE5-DC7DDEFE44B2}"/>
          </ac:spMkLst>
        </pc:spChg>
        <pc:spChg chg="add mod">
          <ac:chgData name="Hao LIU" userId="3c201fea-61c1-45d2-8334-de12aa4fe61d" providerId="ADAL" clId="{DBCA7AC7-3B4D-44CA-A28D-ADD20364B21F}" dt="2023-11-29T00:05:34.077" v="9550" actId="14100"/>
          <ac:spMkLst>
            <pc:docMk/>
            <pc:sldMk cId="1797129444" sldId="483"/>
            <ac:spMk id="8" creationId="{7AE5C5A4-5E2D-5CFB-CDB8-5CC0B812F1D8}"/>
          </ac:spMkLst>
        </pc:spChg>
        <pc:spChg chg="add mod">
          <ac:chgData name="Hao LIU" userId="3c201fea-61c1-45d2-8334-de12aa4fe61d" providerId="ADAL" clId="{DBCA7AC7-3B4D-44CA-A28D-ADD20364B21F}" dt="2023-11-29T00:44:25.270" v="11037" actId="20577"/>
          <ac:spMkLst>
            <pc:docMk/>
            <pc:sldMk cId="1797129444" sldId="483"/>
            <ac:spMk id="9" creationId="{6F9968A4-5FD2-643E-7455-6924846F13E4}"/>
          </ac:spMkLst>
        </pc:spChg>
        <pc:spChg chg="add mod">
          <ac:chgData name="Hao LIU" userId="3c201fea-61c1-45d2-8334-de12aa4fe61d" providerId="ADAL" clId="{DBCA7AC7-3B4D-44CA-A28D-ADD20364B21F}" dt="2023-11-29T00:05:37.122" v="9551" actId="1076"/>
          <ac:spMkLst>
            <pc:docMk/>
            <pc:sldMk cId="1797129444" sldId="483"/>
            <ac:spMk id="10" creationId="{0FF52AA4-F77B-A8F5-B6BB-8F1006EFDADA}"/>
          </ac:spMkLst>
        </pc:spChg>
        <pc:picChg chg="del">
          <ac:chgData name="Hao LIU" userId="3c201fea-61c1-45d2-8334-de12aa4fe61d" providerId="ADAL" clId="{DBCA7AC7-3B4D-44CA-A28D-ADD20364B21F}" dt="2023-11-28T23:59:41.978" v="9248" actId="478"/>
          <ac:picMkLst>
            <pc:docMk/>
            <pc:sldMk cId="1797129444" sldId="483"/>
            <ac:picMk id="5" creationId="{82D9C382-6690-FCB4-B5A9-9AF9C01BD5E5}"/>
          </ac:picMkLst>
        </pc:picChg>
        <pc:picChg chg="add del mod">
          <ac:chgData name="Hao LIU" userId="3c201fea-61c1-45d2-8334-de12aa4fe61d" providerId="ADAL" clId="{DBCA7AC7-3B4D-44CA-A28D-ADD20364B21F}" dt="2023-11-29T00:04:22.912" v="9486" actId="478"/>
          <ac:picMkLst>
            <pc:docMk/>
            <pc:sldMk cId="1797129444" sldId="483"/>
            <ac:picMk id="7" creationId="{81148ED1-5D31-B409-E0E6-FDCD53806F34}"/>
          </ac:picMkLst>
        </pc:picChg>
        <pc:picChg chg="add del mod ord">
          <ac:chgData name="Hao LIU" userId="3c201fea-61c1-45d2-8334-de12aa4fe61d" providerId="ADAL" clId="{DBCA7AC7-3B4D-44CA-A28D-ADD20364B21F}" dt="2023-11-29T00:14:43.432" v="9659" actId="478"/>
          <ac:picMkLst>
            <pc:docMk/>
            <pc:sldMk cId="1797129444" sldId="483"/>
            <ac:picMk id="12" creationId="{59B999F6-F4B3-0DBF-1155-D16104BCB1BD}"/>
          </ac:picMkLst>
        </pc:picChg>
        <pc:picChg chg="add mod ord">
          <ac:chgData name="Hao LIU" userId="3c201fea-61c1-45d2-8334-de12aa4fe61d" providerId="ADAL" clId="{DBCA7AC7-3B4D-44CA-A28D-ADD20364B21F}" dt="2023-11-29T00:15:06.414" v="9666" actId="167"/>
          <ac:picMkLst>
            <pc:docMk/>
            <pc:sldMk cId="1797129444" sldId="483"/>
            <ac:picMk id="14" creationId="{B485F14A-9552-12C8-820C-360C3E351035}"/>
          </ac:picMkLst>
        </pc:picChg>
      </pc:sldChg>
      <pc:sldChg chg="addSp delSp modSp add mod modAnim">
        <pc:chgData name="Hao LIU" userId="3c201fea-61c1-45d2-8334-de12aa4fe61d" providerId="ADAL" clId="{DBCA7AC7-3B4D-44CA-A28D-ADD20364B21F}" dt="2023-11-29T00:42:21.847" v="10977"/>
        <pc:sldMkLst>
          <pc:docMk/>
          <pc:sldMk cId="414368454" sldId="484"/>
        </pc:sldMkLst>
        <pc:spChg chg="mod">
          <ac:chgData name="Hao LIU" userId="3c201fea-61c1-45d2-8334-de12aa4fe61d" providerId="ADAL" clId="{DBCA7AC7-3B4D-44CA-A28D-ADD20364B21F}" dt="2023-11-29T00:08:01.689" v="9611"/>
          <ac:spMkLst>
            <pc:docMk/>
            <pc:sldMk cId="414368454" sldId="484"/>
            <ac:spMk id="2" creationId="{7132A73C-91AA-D2A6-A4BF-C4E7D5DD8A76}"/>
          </ac:spMkLst>
        </pc:spChg>
        <pc:spChg chg="del">
          <ac:chgData name="Hao LIU" userId="3c201fea-61c1-45d2-8334-de12aa4fe61d" providerId="ADAL" clId="{DBCA7AC7-3B4D-44CA-A28D-ADD20364B21F}" dt="2023-11-29T00:07:19.611" v="9600" actId="478"/>
          <ac:spMkLst>
            <pc:docMk/>
            <pc:sldMk cId="414368454" sldId="484"/>
            <ac:spMk id="8" creationId="{7AE5C5A4-5E2D-5CFB-CDB8-5CC0B812F1D8}"/>
          </ac:spMkLst>
        </pc:spChg>
        <pc:spChg chg="del">
          <ac:chgData name="Hao LIU" userId="3c201fea-61c1-45d2-8334-de12aa4fe61d" providerId="ADAL" clId="{DBCA7AC7-3B4D-44CA-A28D-ADD20364B21F}" dt="2023-11-29T00:07:17.232" v="9599" actId="478"/>
          <ac:spMkLst>
            <pc:docMk/>
            <pc:sldMk cId="414368454" sldId="484"/>
            <ac:spMk id="9" creationId="{6F9968A4-5FD2-643E-7455-6924846F13E4}"/>
          </ac:spMkLst>
        </pc:spChg>
        <pc:spChg chg="mod">
          <ac:chgData name="Hao LIU" userId="3c201fea-61c1-45d2-8334-de12aa4fe61d" providerId="ADAL" clId="{DBCA7AC7-3B4D-44CA-A28D-ADD20364B21F}" dt="2023-11-29T00:06:49.610" v="9563" actId="14100"/>
          <ac:spMkLst>
            <pc:docMk/>
            <pc:sldMk cId="414368454" sldId="484"/>
            <ac:spMk id="10" creationId="{0FF52AA4-F77B-A8F5-B6BB-8F1006EFDADA}"/>
          </ac:spMkLst>
        </pc:spChg>
        <pc:picChg chg="add del mod">
          <ac:chgData name="Hao LIU" userId="3c201fea-61c1-45d2-8334-de12aa4fe61d" providerId="ADAL" clId="{DBCA7AC7-3B4D-44CA-A28D-ADD20364B21F}" dt="2023-11-29T00:05:46.353" v="9553" actId="478"/>
          <ac:picMkLst>
            <pc:docMk/>
            <pc:sldMk cId="414368454" sldId="484"/>
            <ac:picMk id="5" creationId="{1CA2A5F4-9EDD-4801-7F52-FBD7C370AB7D}"/>
          </ac:picMkLst>
        </pc:picChg>
        <pc:picChg chg="del mod">
          <ac:chgData name="Hao LIU" userId="3c201fea-61c1-45d2-8334-de12aa4fe61d" providerId="ADAL" clId="{DBCA7AC7-3B4D-44CA-A28D-ADD20364B21F}" dt="2023-11-29T00:02:38.440" v="9485" actId="478"/>
          <ac:picMkLst>
            <pc:docMk/>
            <pc:sldMk cId="414368454" sldId="484"/>
            <ac:picMk id="7" creationId="{81148ED1-5D31-B409-E0E6-FDCD53806F34}"/>
          </ac:picMkLst>
        </pc:picChg>
        <pc:picChg chg="add del mod ord">
          <ac:chgData name="Hao LIU" userId="3c201fea-61c1-45d2-8334-de12aa4fe61d" providerId="ADAL" clId="{DBCA7AC7-3B4D-44CA-A28D-ADD20364B21F}" dt="2023-11-29T00:15:18.433" v="9667" actId="478"/>
          <ac:picMkLst>
            <pc:docMk/>
            <pc:sldMk cId="414368454" sldId="484"/>
            <ac:picMk id="11" creationId="{06EF6763-AB35-2A4F-5A37-4CFBE02D29F4}"/>
          </ac:picMkLst>
        </pc:picChg>
        <pc:picChg chg="add mod ord">
          <ac:chgData name="Hao LIU" userId="3c201fea-61c1-45d2-8334-de12aa4fe61d" providerId="ADAL" clId="{DBCA7AC7-3B4D-44CA-A28D-ADD20364B21F}" dt="2023-11-29T00:15:43.194" v="9674" actId="167"/>
          <ac:picMkLst>
            <pc:docMk/>
            <pc:sldMk cId="414368454" sldId="484"/>
            <ac:picMk id="13" creationId="{73B7A18D-490B-DE14-8CE7-B396019DD501}"/>
          </ac:picMkLst>
        </pc:picChg>
      </pc:sldChg>
      <pc:sldChg chg="addSp delSp modSp add mod modAnim">
        <pc:chgData name="Hao LIU" userId="3c201fea-61c1-45d2-8334-de12aa4fe61d" providerId="ADAL" clId="{DBCA7AC7-3B4D-44CA-A28D-ADD20364B21F}" dt="2023-11-29T00:42:30.388" v="10979"/>
        <pc:sldMkLst>
          <pc:docMk/>
          <pc:sldMk cId="4188779912" sldId="485"/>
        </pc:sldMkLst>
        <pc:spChg chg="mod">
          <ac:chgData name="Hao LIU" userId="3c201fea-61c1-45d2-8334-de12aa4fe61d" providerId="ADAL" clId="{DBCA7AC7-3B4D-44CA-A28D-ADD20364B21F}" dt="2023-11-29T00:08:18.208" v="9655" actId="20577"/>
          <ac:spMkLst>
            <pc:docMk/>
            <pc:sldMk cId="4188779912" sldId="485"/>
            <ac:spMk id="2" creationId="{7132A73C-91AA-D2A6-A4BF-C4E7D5DD8A76}"/>
          </ac:spMkLst>
        </pc:spChg>
        <pc:spChg chg="add mod">
          <ac:chgData name="Hao LIU" userId="3c201fea-61c1-45d2-8334-de12aa4fe61d" providerId="ADAL" clId="{DBCA7AC7-3B4D-44CA-A28D-ADD20364B21F}" dt="2023-11-29T00:17:23.985" v="9770" actId="1076"/>
          <ac:spMkLst>
            <pc:docMk/>
            <pc:sldMk cId="4188779912" sldId="485"/>
            <ac:spMk id="8" creationId="{83290CD0-AE19-7407-8A04-AA7D95B0ECE0}"/>
          </ac:spMkLst>
        </pc:spChg>
        <pc:spChg chg="add mod">
          <ac:chgData name="Hao LIU" userId="3c201fea-61c1-45d2-8334-de12aa4fe61d" providerId="ADAL" clId="{DBCA7AC7-3B4D-44CA-A28D-ADD20364B21F}" dt="2023-11-29T00:28:15.497" v="10420" actId="14100"/>
          <ac:spMkLst>
            <pc:docMk/>
            <pc:sldMk cId="4188779912" sldId="485"/>
            <ac:spMk id="9" creationId="{42D3E3E9-42A6-F002-D4C3-22F8BD9CC849}"/>
          </ac:spMkLst>
        </pc:spChg>
        <pc:spChg chg="del">
          <ac:chgData name="Hao LIU" userId="3c201fea-61c1-45d2-8334-de12aa4fe61d" providerId="ADAL" clId="{DBCA7AC7-3B4D-44CA-A28D-ADD20364B21F}" dt="2023-11-29T00:08:21.836" v="9657" actId="478"/>
          <ac:spMkLst>
            <pc:docMk/>
            <pc:sldMk cId="4188779912" sldId="485"/>
            <ac:spMk id="10" creationId="{0FF52AA4-F77B-A8F5-B6BB-8F1006EFDADA}"/>
          </ac:spMkLst>
        </pc:spChg>
        <pc:picChg chg="add del mod">
          <ac:chgData name="Hao LIU" userId="3c201fea-61c1-45d2-8334-de12aa4fe61d" providerId="ADAL" clId="{DBCA7AC7-3B4D-44CA-A28D-ADD20364B21F}" dt="2023-11-29T00:16:00.168" v="9675" actId="478"/>
          <ac:picMkLst>
            <pc:docMk/>
            <pc:sldMk cId="4188779912" sldId="485"/>
            <ac:picMk id="5" creationId="{733667ED-AA3C-D9C1-9BE7-5691382A92C7}"/>
          </ac:picMkLst>
        </pc:picChg>
        <pc:picChg chg="add mod">
          <ac:chgData name="Hao LIU" userId="3c201fea-61c1-45d2-8334-de12aa4fe61d" providerId="ADAL" clId="{DBCA7AC7-3B4D-44CA-A28D-ADD20364B21F}" dt="2023-11-29T00:16:17.198" v="9680" actId="1076"/>
          <ac:picMkLst>
            <pc:docMk/>
            <pc:sldMk cId="4188779912" sldId="485"/>
            <ac:picMk id="7" creationId="{AF162E21-2A60-5A86-849F-E6E2081BBCB4}"/>
          </ac:picMkLst>
        </pc:picChg>
        <pc:picChg chg="del">
          <ac:chgData name="Hao LIU" userId="3c201fea-61c1-45d2-8334-de12aa4fe61d" providerId="ADAL" clId="{DBCA7AC7-3B4D-44CA-A28D-ADD20364B21F}" dt="2023-11-29T00:07:39.401" v="9602" actId="478"/>
          <ac:picMkLst>
            <pc:docMk/>
            <pc:sldMk cId="4188779912" sldId="485"/>
            <ac:picMk id="11" creationId="{06EF6763-AB35-2A4F-5A37-4CFBE02D29F4}"/>
          </ac:picMkLst>
        </pc:picChg>
      </pc:sldChg>
      <pc:sldChg chg="addSp delSp modSp add mod modAnim">
        <pc:chgData name="Hao LIU" userId="3c201fea-61c1-45d2-8334-de12aa4fe61d" providerId="ADAL" clId="{DBCA7AC7-3B4D-44CA-A28D-ADD20364B21F}" dt="2023-11-29T00:42:37.867" v="10981"/>
        <pc:sldMkLst>
          <pc:docMk/>
          <pc:sldMk cId="3981518935" sldId="486"/>
        </pc:sldMkLst>
        <pc:spChg chg="mod">
          <ac:chgData name="Hao LIU" userId="3c201fea-61c1-45d2-8334-de12aa4fe61d" providerId="ADAL" clId="{DBCA7AC7-3B4D-44CA-A28D-ADD20364B21F}" dt="2023-11-29T00:18:28.807" v="9875" actId="20577"/>
          <ac:spMkLst>
            <pc:docMk/>
            <pc:sldMk cId="3981518935" sldId="486"/>
            <ac:spMk id="2" creationId="{7132A73C-91AA-D2A6-A4BF-C4E7D5DD8A76}"/>
          </ac:spMkLst>
        </pc:spChg>
        <pc:spChg chg="add mod">
          <ac:chgData name="Hao LIU" userId="3c201fea-61c1-45d2-8334-de12aa4fe61d" providerId="ADAL" clId="{DBCA7AC7-3B4D-44CA-A28D-ADD20364B21F}" dt="2023-11-29T00:22:42.285" v="10023" actId="14100"/>
          <ac:spMkLst>
            <pc:docMk/>
            <pc:sldMk cId="3981518935" sldId="486"/>
            <ac:spMk id="6" creationId="{151B62BA-A653-E918-C8B1-5A9E5C4BC4CF}"/>
          </ac:spMkLst>
        </pc:spChg>
        <pc:spChg chg="mod">
          <ac:chgData name="Hao LIU" userId="3c201fea-61c1-45d2-8334-de12aa4fe61d" providerId="ADAL" clId="{DBCA7AC7-3B4D-44CA-A28D-ADD20364B21F}" dt="2023-11-29T00:20:54.942" v="9995" actId="14100"/>
          <ac:spMkLst>
            <pc:docMk/>
            <pc:sldMk cId="3981518935" sldId="486"/>
            <ac:spMk id="8" creationId="{83290CD0-AE19-7407-8A04-AA7D95B0ECE0}"/>
          </ac:spMkLst>
        </pc:spChg>
        <pc:spChg chg="mod">
          <ac:chgData name="Hao LIU" userId="3c201fea-61c1-45d2-8334-de12aa4fe61d" providerId="ADAL" clId="{DBCA7AC7-3B4D-44CA-A28D-ADD20364B21F}" dt="2023-11-29T00:28:49.259" v="10428" actId="14100"/>
          <ac:spMkLst>
            <pc:docMk/>
            <pc:sldMk cId="3981518935" sldId="486"/>
            <ac:spMk id="9" creationId="{42D3E3E9-42A6-F002-D4C3-22F8BD9CC849}"/>
          </ac:spMkLst>
        </pc:spChg>
        <pc:picChg chg="add mod ord">
          <ac:chgData name="Hao LIU" userId="3c201fea-61c1-45d2-8334-de12aa4fe61d" providerId="ADAL" clId="{DBCA7AC7-3B4D-44CA-A28D-ADD20364B21F}" dt="2023-11-29T00:19:16.244" v="9889" actId="167"/>
          <ac:picMkLst>
            <pc:docMk/>
            <pc:sldMk cId="3981518935" sldId="486"/>
            <ac:picMk id="5" creationId="{B5DF36C3-519C-01CB-8C13-C724B3AB897A}"/>
          </ac:picMkLst>
        </pc:picChg>
        <pc:picChg chg="del">
          <ac:chgData name="Hao LIU" userId="3c201fea-61c1-45d2-8334-de12aa4fe61d" providerId="ADAL" clId="{DBCA7AC7-3B4D-44CA-A28D-ADD20364B21F}" dt="2023-11-29T00:18:36.983" v="9876" actId="478"/>
          <ac:picMkLst>
            <pc:docMk/>
            <pc:sldMk cId="3981518935" sldId="486"/>
            <ac:picMk id="7" creationId="{AF162E21-2A60-5A86-849F-E6E2081BBCB4}"/>
          </ac:picMkLst>
        </pc:picChg>
      </pc:sldChg>
      <pc:sldChg chg="addSp delSp modSp add mod modAnim">
        <pc:chgData name="Hao LIU" userId="3c201fea-61c1-45d2-8334-de12aa4fe61d" providerId="ADAL" clId="{DBCA7AC7-3B4D-44CA-A28D-ADD20364B21F}" dt="2023-11-29T12:17:49.923" v="11582" actId="20577"/>
        <pc:sldMkLst>
          <pc:docMk/>
          <pc:sldMk cId="3371937317" sldId="487"/>
        </pc:sldMkLst>
        <pc:spChg chg="mod">
          <ac:chgData name="Hao LIU" userId="3c201fea-61c1-45d2-8334-de12aa4fe61d" providerId="ADAL" clId="{DBCA7AC7-3B4D-44CA-A28D-ADD20364B21F}" dt="2023-11-29T00:25:41.333" v="10279" actId="1038"/>
          <ac:spMkLst>
            <pc:docMk/>
            <pc:sldMk cId="3371937317" sldId="487"/>
            <ac:spMk id="6" creationId="{151B62BA-A653-E918-C8B1-5A9E5C4BC4CF}"/>
          </ac:spMkLst>
        </pc:spChg>
        <pc:spChg chg="mod">
          <ac:chgData name="Hao LIU" userId="3c201fea-61c1-45d2-8334-de12aa4fe61d" providerId="ADAL" clId="{DBCA7AC7-3B4D-44CA-A28D-ADD20364B21F}" dt="2023-11-29T12:14:34.305" v="11430" actId="14100"/>
          <ac:spMkLst>
            <pc:docMk/>
            <pc:sldMk cId="3371937317" sldId="487"/>
            <ac:spMk id="8" creationId="{83290CD0-AE19-7407-8A04-AA7D95B0ECE0}"/>
          </ac:spMkLst>
        </pc:spChg>
        <pc:spChg chg="mod">
          <ac:chgData name="Hao LIU" userId="3c201fea-61c1-45d2-8334-de12aa4fe61d" providerId="ADAL" clId="{DBCA7AC7-3B4D-44CA-A28D-ADD20364B21F}" dt="2023-11-29T12:14:47.574" v="11434" actId="14100"/>
          <ac:spMkLst>
            <pc:docMk/>
            <pc:sldMk cId="3371937317" sldId="487"/>
            <ac:spMk id="9" creationId="{42D3E3E9-42A6-F002-D4C3-22F8BD9CC849}"/>
          </ac:spMkLst>
        </pc:spChg>
        <pc:spChg chg="add mod">
          <ac:chgData name="Hao LIU" userId="3c201fea-61c1-45d2-8334-de12aa4fe61d" providerId="ADAL" clId="{DBCA7AC7-3B4D-44CA-A28D-ADD20364B21F}" dt="2023-11-29T00:25:21.892" v="10233" actId="1038"/>
          <ac:spMkLst>
            <pc:docMk/>
            <pc:sldMk cId="3371937317" sldId="487"/>
            <ac:spMk id="13" creationId="{7E314EDE-2F15-BCA3-DCBD-6CE9DAC92ABB}"/>
          </ac:spMkLst>
        </pc:spChg>
        <pc:spChg chg="add mod">
          <ac:chgData name="Hao LIU" userId="3c201fea-61c1-45d2-8334-de12aa4fe61d" providerId="ADAL" clId="{DBCA7AC7-3B4D-44CA-A28D-ADD20364B21F}" dt="2023-11-29T12:15:05.081" v="11439" actId="14100"/>
          <ac:spMkLst>
            <pc:docMk/>
            <pc:sldMk cId="3371937317" sldId="487"/>
            <ac:spMk id="14" creationId="{23B23CC9-C425-4F10-368B-8230C6DDA24B}"/>
          </ac:spMkLst>
        </pc:spChg>
        <pc:spChg chg="add mod">
          <ac:chgData name="Hao LIU" userId="3c201fea-61c1-45d2-8334-de12aa4fe61d" providerId="ADAL" clId="{DBCA7AC7-3B4D-44CA-A28D-ADD20364B21F}" dt="2023-11-29T00:34:05.829" v="10586" actId="14100"/>
          <ac:spMkLst>
            <pc:docMk/>
            <pc:sldMk cId="3371937317" sldId="487"/>
            <ac:spMk id="15" creationId="{9097448C-AB95-C304-D553-9D5757E942C4}"/>
          </ac:spMkLst>
        </pc:spChg>
        <pc:spChg chg="add mod">
          <ac:chgData name="Hao LIU" userId="3c201fea-61c1-45d2-8334-de12aa4fe61d" providerId="ADAL" clId="{DBCA7AC7-3B4D-44CA-A28D-ADD20364B21F}" dt="2023-11-29T00:41:32.706" v="10971" actId="20577"/>
          <ac:spMkLst>
            <pc:docMk/>
            <pc:sldMk cId="3371937317" sldId="487"/>
            <ac:spMk id="16" creationId="{E9716E18-DBAC-26DD-81B6-7A2EA737310C}"/>
          </ac:spMkLst>
        </pc:spChg>
        <pc:spChg chg="add mod">
          <ac:chgData name="Hao LIU" userId="3c201fea-61c1-45d2-8334-de12aa4fe61d" providerId="ADAL" clId="{DBCA7AC7-3B4D-44CA-A28D-ADD20364B21F}" dt="2023-11-29T00:38:41.507" v="10814" actId="14100"/>
          <ac:spMkLst>
            <pc:docMk/>
            <pc:sldMk cId="3371937317" sldId="487"/>
            <ac:spMk id="17" creationId="{90D1E497-9601-FD86-0E68-A5A9F813C806}"/>
          </ac:spMkLst>
        </pc:spChg>
        <pc:spChg chg="add mod">
          <ac:chgData name="Hao LIU" userId="3c201fea-61c1-45d2-8334-de12aa4fe61d" providerId="ADAL" clId="{DBCA7AC7-3B4D-44CA-A28D-ADD20364B21F}" dt="2023-11-29T12:17:49.923" v="11582" actId="20577"/>
          <ac:spMkLst>
            <pc:docMk/>
            <pc:sldMk cId="3371937317" sldId="487"/>
            <ac:spMk id="18" creationId="{AE18F523-F4C0-794E-C660-ECDF247EE1C7}"/>
          </ac:spMkLst>
        </pc:spChg>
        <pc:grpChg chg="add mod ord">
          <ac:chgData name="Hao LIU" userId="3c201fea-61c1-45d2-8334-de12aa4fe61d" providerId="ADAL" clId="{DBCA7AC7-3B4D-44CA-A28D-ADD20364B21F}" dt="2023-11-29T00:24:44.660" v="10220" actId="167"/>
          <ac:grpSpMkLst>
            <pc:docMk/>
            <pc:sldMk cId="3371937317" sldId="487"/>
            <ac:grpSpMk id="12" creationId="{7E416CCD-8EC4-9AB2-6926-BF1792A120B0}"/>
          </ac:grpSpMkLst>
        </pc:grpChg>
        <pc:picChg chg="del">
          <ac:chgData name="Hao LIU" userId="3c201fea-61c1-45d2-8334-de12aa4fe61d" providerId="ADAL" clId="{DBCA7AC7-3B4D-44CA-A28D-ADD20364B21F}" dt="2023-11-29T00:21:08.802" v="9999" actId="478"/>
          <ac:picMkLst>
            <pc:docMk/>
            <pc:sldMk cId="3371937317" sldId="487"/>
            <ac:picMk id="5" creationId="{B5DF36C3-519C-01CB-8C13-C724B3AB897A}"/>
          </ac:picMkLst>
        </pc:picChg>
        <pc:picChg chg="add mod modCrop">
          <ac:chgData name="Hao LIU" userId="3c201fea-61c1-45d2-8334-de12aa4fe61d" providerId="ADAL" clId="{DBCA7AC7-3B4D-44CA-A28D-ADD20364B21F}" dt="2023-11-29T00:22:12.746" v="10013" actId="164"/>
          <ac:picMkLst>
            <pc:docMk/>
            <pc:sldMk cId="3371937317" sldId="487"/>
            <ac:picMk id="7" creationId="{E34F0936-083F-0863-A9FC-8D7538E46D6B}"/>
          </ac:picMkLst>
        </pc:picChg>
        <pc:picChg chg="add mod">
          <ac:chgData name="Hao LIU" userId="3c201fea-61c1-45d2-8334-de12aa4fe61d" providerId="ADAL" clId="{DBCA7AC7-3B4D-44CA-A28D-ADD20364B21F}" dt="2023-11-29T00:22:12.746" v="10013" actId="164"/>
          <ac:picMkLst>
            <pc:docMk/>
            <pc:sldMk cId="3371937317" sldId="487"/>
            <ac:picMk id="11" creationId="{3894FEE1-D069-1484-CC1B-7B76DF8CD7B2}"/>
          </ac:picMkLst>
        </pc:picChg>
      </pc:sldChg>
      <pc:sldChg chg="modSp mod">
        <pc:chgData name="Hao LIU" userId="3c201fea-61c1-45d2-8334-de12aa4fe61d" providerId="ADAL" clId="{DBCA7AC7-3B4D-44CA-A28D-ADD20364B21F}" dt="2023-11-29T12:06:05.869" v="11322" actId="403"/>
        <pc:sldMkLst>
          <pc:docMk/>
          <pc:sldMk cId="1748711185" sldId="488"/>
        </pc:sldMkLst>
        <pc:spChg chg="mod">
          <ac:chgData name="Hao LIU" userId="3c201fea-61c1-45d2-8334-de12aa4fe61d" providerId="ADAL" clId="{DBCA7AC7-3B4D-44CA-A28D-ADD20364B21F}" dt="2023-11-29T12:06:05.869" v="11322" actId="403"/>
          <ac:spMkLst>
            <pc:docMk/>
            <pc:sldMk cId="1748711185" sldId="488"/>
            <ac:spMk id="2" creationId="{29C16D7C-F946-356E-0D76-5125CCC43C40}"/>
          </ac:spMkLst>
        </pc:spChg>
        <pc:spChg chg="mod">
          <ac:chgData name="Hao LIU" userId="3c201fea-61c1-45d2-8334-de12aa4fe61d" providerId="ADAL" clId="{DBCA7AC7-3B4D-44CA-A28D-ADD20364B21F}" dt="2023-11-29T11:58:34.134" v="11165" actId="14100"/>
          <ac:spMkLst>
            <pc:docMk/>
            <pc:sldMk cId="1748711185" sldId="488"/>
            <ac:spMk id="27" creationId="{6BFCF4C2-88A8-38EF-DFC8-25E2FCCDA8DB}"/>
          </ac:spMkLst>
        </pc:spChg>
      </pc:sldChg>
    </pc:docChg>
  </pc:docChgLst>
  <pc:docChgLst>
    <pc:chgData name="Min XIE" userId="fcc84320-6c09-41e1-acdb-499b79a83508" providerId="ADAL" clId="{4D6AD7D7-24EB-4EF1-85B3-B1EF6A3DB12C}"/>
    <pc:docChg chg="undo custSel modSld">
      <pc:chgData name="Min XIE" userId="fcc84320-6c09-41e1-acdb-499b79a83508" providerId="ADAL" clId="{4D6AD7D7-24EB-4EF1-85B3-B1EF6A3DB12C}" dt="2020-04-14T10:12:59.817" v="143" actId="20577"/>
      <pc:docMkLst>
        <pc:docMk/>
      </pc:docMkLst>
      <pc:sldChg chg="modSp">
        <pc:chgData name="Min XIE" userId="fcc84320-6c09-41e1-acdb-499b79a83508" providerId="ADAL" clId="{4D6AD7D7-24EB-4EF1-85B3-B1EF6A3DB12C}" dt="2020-04-14T07:13:19.976" v="102" actId="20577"/>
        <pc:sldMkLst>
          <pc:docMk/>
          <pc:sldMk cId="2547817728" sldId="279"/>
        </pc:sldMkLst>
        <pc:spChg chg="mod">
          <ac:chgData name="Min XIE" userId="fcc84320-6c09-41e1-acdb-499b79a83508" providerId="ADAL" clId="{4D6AD7D7-24EB-4EF1-85B3-B1EF6A3DB12C}" dt="2020-04-14T07:13:19.976" v="102" actId="20577"/>
          <ac:spMkLst>
            <pc:docMk/>
            <pc:sldMk cId="2547817728" sldId="279"/>
            <ac:spMk id="20" creationId="{00000000-0000-0000-0000-000000000000}"/>
          </ac:spMkLst>
        </pc:spChg>
      </pc:sldChg>
      <pc:sldChg chg="modSp mod modAnim">
        <pc:chgData name="Min XIE" userId="fcc84320-6c09-41e1-acdb-499b79a83508" providerId="ADAL" clId="{4D6AD7D7-24EB-4EF1-85B3-B1EF6A3DB12C}" dt="2020-04-14T07:13:34.480" v="107" actId="20577"/>
        <pc:sldMkLst>
          <pc:docMk/>
          <pc:sldMk cId="3570177081" sldId="280"/>
        </pc:sldMkLst>
        <pc:spChg chg="mod">
          <ac:chgData name="Min XIE" userId="fcc84320-6c09-41e1-acdb-499b79a83508" providerId="ADAL" clId="{4D6AD7D7-24EB-4EF1-85B3-B1EF6A3DB12C}" dt="2020-04-14T07:13:00.822" v="97" actId="20577"/>
          <ac:spMkLst>
            <pc:docMk/>
            <pc:sldMk cId="3570177081" sldId="280"/>
            <ac:spMk id="20" creationId="{00000000-0000-0000-0000-000000000000}"/>
          </ac:spMkLst>
        </pc:spChg>
        <pc:spChg chg="mod">
          <ac:chgData name="Min XIE" userId="fcc84320-6c09-41e1-acdb-499b79a83508" providerId="ADAL" clId="{4D6AD7D7-24EB-4EF1-85B3-B1EF6A3DB12C}" dt="2020-04-14T06:17:58.718" v="56" actId="1076"/>
          <ac:spMkLst>
            <pc:docMk/>
            <pc:sldMk cId="3570177081" sldId="280"/>
            <ac:spMk id="24" creationId="{00000000-0000-0000-0000-000000000000}"/>
          </ac:spMkLst>
        </pc:spChg>
        <pc:spChg chg="mod">
          <ac:chgData name="Min XIE" userId="fcc84320-6c09-41e1-acdb-499b79a83508" providerId="ADAL" clId="{4D6AD7D7-24EB-4EF1-85B3-B1EF6A3DB12C}" dt="2020-04-14T07:13:34.480" v="107" actId="20577"/>
          <ac:spMkLst>
            <pc:docMk/>
            <pc:sldMk cId="3570177081" sldId="280"/>
            <ac:spMk id="30" creationId="{00000000-0000-0000-0000-000000000000}"/>
          </ac:spMkLst>
        </pc:spChg>
        <pc:spChg chg="mod">
          <ac:chgData name="Min XIE" userId="fcc84320-6c09-41e1-acdb-499b79a83508" providerId="ADAL" clId="{4D6AD7D7-24EB-4EF1-85B3-B1EF6A3DB12C}" dt="2020-04-14T06:18:48.027" v="88" actId="1076"/>
          <ac:spMkLst>
            <pc:docMk/>
            <pc:sldMk cId="3570177081" sldId="280"/>
            <ac:spMk id="42" creationId="{00000000-0000-0000-0000-000000000000}"/>
          </ac:spMkLst>
        </pc:spChg>
      </pc:sldChg>
      <pc:sldChg chg="modSp">
        <pc:chgData name="Min XIE" userId="fcc84320-6c09-41e1-acdb-499b79a83508" providerId="ADAL" clId="{4D6AD7D7-24EB-4EF1-85B3-B1EF6A3DB12C}" dt="2020-04-14T07:30:16.189" v="126" actId="1036"/>
        <pc:sldMkLst>
          <pc:docMk/>
          <pc:sldMk cId="2906627662" sldId="286"/>
        </pc:sldMkLst>
        <pc:spChg chg="mod">
          <ac:chgData name="Min XIE" userId="fcc84320-6c09-41e1-acdb-499b79a83508" providerId="ADAL" clId="{4D6AD7D7-24EB-4EF1-85B3-B1EF6A3DB12C}" dt="2020-04-14T07:30:08.531" v="120" actId="1036"/>
          <ac:spMkLst>
            <pc:docMk/>
            <pc:sldMk cId="2906627662" sldId="286"/>
            <ac:spMk id="30" creationId="{00000000-0000-0000-0000-000000000000}"/>
          </ac:spMkLst>
        </pc:spChg>
        <pc:spChg chg="mod">
          <ac:chgData name="Min XIE" userId="fcc84320-6c09-41e1-acdb-499b79a83508" providerId="ADAL" clId="{4D6AD7D7-24EB-4EF1-85B3-B1EF6A3DB12C}" dt="2020-04-14T07:30:16.189" v="126" actId="1036"/>
          <ac:spMkLst>
            <pc:docMk/>
            <pc:sldMk cId="2906627662" sldId="286"/>
            <ac:spMk id="40" creationId="{00000000-0000-0000-0000-000000000000}"/>
          </ac:spMkLst>
        </pc:spChg>
        <pc:spChg chg="mod">
          <ac:chgData name="Min XIE" userId="fcc84320-6c09-41e1-acdb-499b79a83508" providerId="ADAL" clId="{4D6AD7D7-24EB-4EF1-85B3-B1EF6A3DB12C}" dt="2020-04-14T07:20:58.782" v="111" actId="20577"/>
          <ac:spMkLst>
            <pc:docMk/>
            <pc:sldMk cId="2906627662" sldId="286"/>
            <ac:spMk id="52" creationId="{00000000-0000-0000-0000-000000000000}"/>
          </ac:spMkLst>
        </pc:spChg>
      </pc:sldChg>
      <pc:sldChg chg="modSp">
        <pc:chgData name="Min XIE" userId="fcc84320-6c09-41e1-acdb-499b79a83508" providerId="ADAL" clId="{4D6AD7D7-24EB-4EF1-85B3-B1EF6A3DB12C}" dt="2020-04-14T08:12:02.550" v="131" actId="14100"/>
        <pc:sldMkLst>
          <pc:docMk/>
          <pc:sldMk cId="2305685653" sldId="293"/>
        </pc:sldMkLst>
        <pc:spChg chg="mod">
          <ac:chgData name="Min XIE" userId="fcc84320-6c09-41e1-acdb-499b79a83508" providerId="ADAL" clId="{4D6AD7D7-24EB-4EF1-85B3-B1EF6A3DB12C}" dt="2020-04-14T08:12:02.550" v="131" actId="14100"/>
          <ac:spMkLst>
            <pc:docMk/>
            <pc:sldMk cId="2305685653" sldId="293"/>
            <ac:spMk id="151" creationId="{89FC17A0-1A66-4464-89F9-FDCE848C6B3F}"/>
          </ac:spMkLst>
        </pc:spChg>
      </pc:sldChg>
      <pc:sldChg chg="addSp delSp">
        <pc:chgData name="Min XIE" userId="fcc84320-6c09-41e1-acdb-499b79a83508" providerId="ADAL" clId="{4D6AD7D7-24EB-4EF1-85B3-B1EF6A3DB12C}" dt="2020-04-14T06:12:58.669" v="8"/>
        <pc:sldMkLst>
          <pc:docMk/>
          <pc:sldMk cId="2092513214" sldId="295"/>
        </pc:sldMkLst>
        <pc:spChg chg="add">
          <ac:chgData name="Min XIE" userId="fcc84320-6c09-41e1-acdb-499b79a83508" providerId="ADAL" clId="{4D6AD7D7-24EB-4EF1-85B3-B1EF6A3DB12C}" dt="2020-04-14T06:12:58.669" v="8"/>
          <ac:spMkLst>
            <pc:docMk/>
            <pc:sldMk cId="2092513214" sldId="295"/>
            <ac:spMk id="82" creationId="{30A817F7-8FA1-452E-83D0-65545EA2137E}"/>
          </ac:spMkLst>
        </pc:spChg>
        <pc:spChg chg="del">
          <ac:chgData name="Min XIE" userId="fcc84320-6c09-41e1-acdb-499b79a83508" providerId="ADAL" clId="{4D6AD7D7-24EB-4EF1-85B3-B1EF6A3DB12C}" dt="2020-04-14T06:12:58.215" v="7" actId="478"/>
          <ac:spMkLst>
            <pc:docMk/>
            <pc:sldMk cId="2092513214" sldId="295"/>
            <ac:spMk id="143" creationId="{EEC78844-3772-4C53-8B83-E712D25D7874}"/>
          </ac:spMkLst>
        </pc:spChg>
      </pc:sldChg>
      <pc:sldChg chg="addSp delSp modSp mod modAnim">
        <pc:chgData name="Min XIE" userId="fcc84320-6c09-41e1-acdb-499b79a83508" providerId="ADAL" clId="{4D6AD7D7-24EB-4EF1-85B3-B1EF6A3DB12C}" dt="2020-04-14T06:12:51.611" v="6"/>
        <pc:sldMkLst>
          <pc:docMk/>
          <pc:sldMk cId="743349892" sldId="299"/>
        </pc:sldMkLst>
        <pc:spChg chg="add">
          <ac:chgData name="Min XIE" userId="fcc84320-6c09-41e1-acdb-499b79a83508" providerId="ADAL" clId="{4D6AD7D7-24EB-4EF1-85B3-B1EF6A3DB12C}" dt="2020-04-14T06:12:40.828" v="5"/>
          <ac:spMkLst>
            <pc:docMk/>
            <pc:sldMk cId="743349892" sldId="299"/>
            <ac:spMk id="82" creationId="{C11F0D59-8FF7-4252-BC19-2C6672860CD3}"/>
          </ac:spMkLst>
        </pc:spChg>
        <pc:spChg chg="del mod">
          <ac:chgData name="Min XIE" userId="fcc84320-6c09-41e1-acdb-499b79a83508" providerId="ADAL" clId="{4D6AD7D7-24EB-4EF1-85B3-B1EF6A3DB12C}" dt="2020-04-14T06:12:40.312" v="4" actId="478"/>
          <ac:spMkLst>
            <pc:docMk/>
            <pc:sldMk cId="743349892" sldId="299"/>
            <ac:spMk id="143" creationId="{EEC78844-3772-4C53-8B83-E712D25D7874}"/>
          </ac:spMkLst>
        </pc:spChg>
      </pc:sldChg>
      <pc:sldChg chg="modSp mod">
        <pc:chgData name="Min XIE" userId="fcc84320-6c09-41e1-acdb-499b79a83508" providerId="ADAL" clId="{4D6AD7D7-24EB-4EF1-85B3-B1EF6A3DB12C}" dt="2020-04-14T10:12:59.817" v="143" actId="20577"/>
        <pc:sldMkLst>
          <pc:docMk/>
          <pc:sldMk cId="3230538722" sldId="301"/>
        </pc:sldMkLst>
        <pc:spChg chg="mod">
          <ac:chgData name="Min XIE" userId="fcc84320-6c09-41e1-acdb-499b79a83508" providerId="ADAL" clId="{4D6AD7D7-24EB-4EF1-85B3-B1EF6A3DB12C}" dt="2020-04-14T10:12:59.817" v="143" actId="20577"/>
          <ac:spMkLst>
            <pc:docMk/>
            <pc:sldMk cId="3230538722" sldId="301"/>
            <ac:spMk id="3" creationId="{04352014-EF51-4B02-B73B-0E2F5AAD648D}"/>
          </ac:spMkLst>
        </pc:spChg>
        <pc:spChg chg="mod">
          <ac:chgData name="Min XIE" userId="fcc84320-6c09-41e1-acdb-499b79a83508" providerId="ADAL" clId="{4D6AD7D7-24EB-4EF1-85B3-B1EF6A3DB12C}" dt="2020-04-14T10:12:59.268" v="142" actId="1076"/>
          <ac:spMkLst>
            <pc:docMk/>
            <pc:sldMk cId="3230538722" sldId="301"/>
            <ac:spMk id="7" creationId="{2C4F816B-DDD1-41A7-9ADB-E66F2ACB223D}"/>
          </ac:spMkLst>
        </pc:spChg>
      </pc:sldChg>
      <pc:sldChg chg="delSp modSp mod">
        <pc:chgData name="Min XIE" userId="fcc84320-6c09-41e1-acdb-499b79a83508" providerId="ADAL" clId="{4D6AD7D7-24EB-4EF1-85B3-B1EF6A3DB12C}" dt="2020-04-14T08:27:26.158" v="134" actId="1076"/>
        <pc:sldMkLst>
          <pc:docMk/>
          <pc:sldMk cId="43333878" sldId="304"/>
        </pc:sldMkLst>
        <pc:spChg chg="mod">
          <ac:chgData name="Min XIE" userId="fcc84320-6c09-41e1-acdb-499b79a83508" providerId="ADAL" clId="{4D6AD7D7-24EB-4EF1-85B3-B1EF6A3DB12C}" dt="2020-04-14T08:27:26.158" v="134" actId="1076"/>
          <ac:spMkLst>
            <pc:docMk/>
            <pc:sldMk cId="43333878" sldId="304"/>
            <ac:spMk id="36" creationId="{00000000-0000-0000-0000-000000000000}"/>
          </ac:spMkLst>
        </pc:spChg>
        <pc:spChg chg="del">
          <ac:chgData name="Min XIE" userId="fcc84320-6c09-41e1-acdb-499b79a83508" providerId="ADAL" clId="{4D6AD7D7-24EB-4EF1-85B3-B1EF6A3DB12C}" dt="2020-04-14T08:27:21.172" v="133" actId="478"/>
          <ac:spMkLst>
            <pc:docMk/>
            <pc:sldMk cId="43333878" sldId="304"/>
            <ac:spMk id="43" creationId="{00000000-0000-0000-0000-000000000000}"/>
          </ac:spMkLst>
        </pc:spChg>
      </pc:sldChg>
    </pc:docChg>
  </pc:docChgLst>
  <pc:docChgLst>
    <pc:chgData name="Hao LIU" userId="3c201fea-61c1-45d2-8334-de12aa4fe61d" providerId="ADAL" clId="{3BA0D16A-36B0-4343-99E5-87F0BC3F8170}"/>
    <pc:docChg chg="undo custSel addSld delSld modSld">
      <pc:chgData name="Hao LIU" userId="3c201fea-61c1-45d2-8334-de12aa4fe61d" providerId="ADAL" clId="{3BA0D16A-36B0-4343-99E5-87F0BC3F8170}" dt="2024-04-28T04:29:00.439" v="1345" actId="20577"/>
      <pc:docMkLst>
        <pc:docMk/>
      </pc:docMkLst>
      <pc:sldChg chg="modSp mod">
        <pc:chgData name="Hao LIU" userId="3c201fea-61c1-45d2-8334-de12aa4fe61d" providerId="ADAL" clId="{3BA0D16A-36B0-4343-99E5-87F0BC3F8170}" dt="2024-04-19T06:24:01.019" v="11" actId="20577"/>
        <pc:sldMkLst>
          <pc:docMk/>
          <pc:sldMk cId="319926488" sldId="259"/>
        </pc:sldMkLst>
        <pc:spChg chg="mod">
          <ac:chgData name="Hao LIU" userId="3c201fea-61c1-45d2-8334-de12aa4fe61d" providerId="ADAL" clId="{3BA0D16A-36B0-4343-99E5-87F0BC3F8170}" dt="2024-04-19T06:24:01.019" v="11" actId="20577"/>
          <ac:spMkLst>
            <pc:docMk/>
            <pc:sldMk cId="319926488" sldId="259"/>
            <ac:spMk id="3" creationId="{00000000-0000-0000-0000-000000000000}"/>
          </ac:spMkLst>
        </pc:spChg>
      </pc:sldChg>
      <pc:sldChg chg="addSp delSp modSp mod delAnim modAnim">
        <pc:chgData name="Hao LIU" userId="3c201fea-61c1-45d2-8334-de12aa4fe61d" providerId="ADAL" clId="{3BA0D16A-36B0-4343-99E5-87F0BC3F8170}" dt="2024-04-19T09:27:14.702" v="1199" actId="14100"/>
        <pc:sldMkLst>
          <pc:docMk/>
          <pc:sldMk cId="470976000" sldId="448"/>
        </pc:sldMkLst>
        <pc:spChg chg="mod">
          <ac:chgData name="Hao LIU" userId="3c201fea-61c1-45d2-8334-de12aa4fe61d" providerId="ADAL" clId="{3BA0D16A-36B0-4343-99E5-87F0BC3F8170}" dt="2024-04-19T08:03:59.474" v="379" actId="20577"/>
          <ac:spMkLst>
            <pc:docMk/>
            <pc:sldMk cId="470976000" sldId="448"/>
            <ac:spMk id="2" creationId="{29C16D7C-F946-356E-0D76-5125CCC43C40}"/>
          </ac:spMkLst>
        </pc:spChg>
        <pc:spChg chg="mod">
          <ac:chgData name="Hao LIU" userId="3c201fea-61c1-45d2-8334-de12aa4fe61d" providerId="ADAL" clId="{3BA0D16A-36B0-4343-99E5-87F0BC3F8170}" dt="2024-04-19T09:27:14.702" v="1199" actId="14100"/>
          <ac:spMkLst>
            <pc:docMk/>
            <pc:sldMk cId="470976000" sldId="448"/>
            <ac:spMk id="3" creationId="{7022A938-E44F-0EC7-F59E-D6BEF858CB19}"/>
          </ac:spMkLst>
        </pc:spChg>
        <pc:spChg chg="add del mod">
          <ac:chgData name="Hao LIU" userId="3c201fea-61c1-45d2-8334-de12aa4fe61d" providerId="ADAL" clId="{3BA0D16A-36B0-4343-99E5-87F0BC3F8170}" dt="2024-04-19T06:50:09.529" v="317" actId="478"/>
          <ac:spMkLst>
            <pc:docMk/>
            <pc:sldMk cId="470976000" sldId="448"/>
            <ac:spMk id="5" creationId="{7F085CA9-E6A7-03C8-BAD1-15AE3E01D1CE}"/>
          </ac:spMkLst>
        </pc:spChg>
        <pc:spChg chg="add mod">
          <ac:chgData name="Hao LIU" userId="3c201fea-61c1-45d2-8334-de12aa4fe61d" providerId="ADAL" clId="{3BA0D16A-36B0-4343-99E5-87F0BC3F8170}" dt="2024-04-19T08:09:18.096" v="516" actId="1035"/>
          <ac:spMkLst>
            <pc:docMk/>
            <pc:sldMk cId="470976000" sldId="448"/>
            <ac:spMk id="6" creationId="{F3337574-25ED-BCAC-8CD4-558F506224E0}"/>
          </ac:spMkLst>
        </pc:spChg>
        <pc:spChg chg="add del mod">
          <ac:chgData name="Hao LIU" userId="3c201fea-61c1-45d2-8334-de12aa4fe61d" providerId="ADAL" clId="{3BA0D16A-36B0-4343-99E5-87F0BC3F8170}" dt="2024-04-19T08:01:51.889" v="361" actId="478"/>
          <ac:spMkLst>
            <pc:docMk/>
            <pc:sldMk cId="470976000" sldId="448"/>
            <ac:spMk id="7" creationId="{1AD59F1C-2DB0-540F-7501-BBE071A0F0F7}"/>
          </ac:spMkLst>
        </pc:spChg>
        <pc:spChg chg="add mod">
          <ac:chgData name="Hao LIU" userId="3c201fea-61c1-45d2-8334-de12aa4fe61d" providerId="ADAL" clId="{3BA0D16A-36B0-4343-99E5-87F0BC3F8170}" dt="2024-04-19T08:09:18.096" v="516" actId="1035"/>
          <ac:spMkLst>
            <pc:docMk/>
            <pc:sldMk cId="470976000" sldId="448"/>
            <ac:spMk id="8" creationId="{FD5DD0A0-F68D-01B5-000B-ABB1085A5052}"/>
          </ac:spMkLst>
        </pc:spChg>
        <pc:spChg chg="add del mod">
          <ac:chgData name="Hao LIU" userId="3c201fea-61c1-45d2-8334-de12aa4fe61d" providerId="ADAL" clId="{3BA0D16A-36B0-4343-99E5-87F0BC3F8170}" dt="2024-04-19T08:01:41.432" v="357" actId="478"/>
          <ac:spMkLst>
            <pc:docMk/>
            <pc:sldMk cId="470976000" sldId="448"/>
            <ac:spMk id="9" creationId="{801365DF-3265-9106-1CCA-89A6365F9757}"/>
          </ac:spMkLst>
        </pc:spChg>
        <pc:spChg chg="add mod">
          <ac:chgData name="Hao LIU" userId="3c201fea-61c1-45d2-8334-de12aa4fe61d" providerId="ADAL" clId="{3BA0D16A-36B0-4343-99E5-87F0BC3F8170}" dt="2024-04-19T08:09:18.096" v="516" actId="1035"/>
          <ac:spMkLst>
            <pc:docMk/>
            <pc:sldMk cId="470976000" sldId="448"/>
            <ac:spMk id="14" creationId="{B0EE5670-2D49-653E-8D2A-E347C1DC198E}"/>
          </ac:spMkLst>
        </pc:spChg>
        <pc:spChg chg="add mod">
          <ac:chgData name="Hao LIU" userId="3c201fea-61c1-45d2-8334-de12aa4fe61d" providerId="ADAL" clId="{3BA0D16A-36B0-4343-99E5-87F0BC3F8170}" dt="2024-04-19T08:09:18.096" v="516" actId="1035"/>
          <ac:spMkLst>
            <pc:docMk/>
            <pc:sldMk cId="470976000" sldId="448"/>
            <ac:spMk id="15" creationId="{2BB430D2-66D4-D23C-B563-D9A3E3B13098}"/>
          </ac:spMkLst>
        </pc:spChg>
        <pc:spChg chg="add mod">
          <ac:chgData name="Hao LIU" userId="3c201fea-61c1-45d2-8334-de12aa4fe61d" providerId="ADAL" clId="{3BA0D16A-36B0-4343-99E5-87F0BC3F8170}" dt="2024-04-19T08:09:18.096" v="516" actId="1035"/>
          <ac:spMkLst>
            <pc:docMk/>
            <pc:sldMk cId="470976000" sldId="448"/>
            <ac:spMk id="26" creationId="{8112F381-2369-F366-A716-3DCD6C23C08B}"/>
          </ac:spMkLst>
        </pc:spChg>
        <pc:spChg chg="add mod">
          <ac:chgData name="Hao LIU" userId="3c201fea-61c1-45d2-8334-de12aa4fe61d" providerId="ADAL" clId="{3BA0D16A-36B0-4343-99E5-87F0BC3F8170}" dt="2024-04-19T08:40:29.564" v="759" actId="207"/>
          <ac:spMkLst>
            <pc:docMk/>
            <pc:sldMk cId="470976000" sldId="448"/>
            <ac:spMk id="31" creationId="{CDAF8632-C337-92DE-3899-82E9C77942E2}"/>
          </ac:spMkLst>
        </pc:spChg>
        <pc:cxnChg chg="add mod">
          <ac:chgData name="Hao LIU" userId="3c201fea-61c1-45d2-8334-de12aa4fe61d" providerId="ADAL" clId="{3BA0D16A-36B0-4343-99E5-87F0BC3F8170}" dt="2024-04-19T08:09:18.096" v="516" actId="1035"/>
          <ac:cxnSpMkLst>
            <pc:docMk/>
            <pc:sldMk cId="470976000" sldId="448"/>
            <ac:cxnSpMk id="10" creationId="{4D1E9A40-59CA-BC1F-E1C3-5FF5B58D2305}"/>
          </ac:cxnSpMkLst>
        </pc:cxnChg>
        <pc:cxnChg chg="add del mod">
          <ac:chgData name="Hao LIU" userId="3c201fea-61c1-45d2-8334-de12aa4fe61d" providerId="ADAL" clId="{3BA0D16A-36B0-4343-99E5-87F0BC3F8170}" dt="2024-04-19T08:01:14.093" v="351" actId="478"/>
          <ac:cxnSpMkLst>
            <pc:docMk/>
            <pc:sldMk cId="470976000" sldId="448"/>
            <ac:cxnSpMk id="11" creationId="{8EA0C544-B7F9-95E5-8297-5BB8F5E66E35}"/>
          </ac:cxnSpMkLst>
        </pc:cxnChg>
        <pc:cxnChg chg="add del mod">
          <ac:chgData name="Hao LIU" userId="3c201fea-61c1-45d2-8334-de12aa4fe61d" providerId="ADAL" clId="{3BA0D16A-36B0-4343-99E5-87F0BC3F8170}" dt="2024-04-19T08:01:50.903" v="360" actId="478"/>
          <ac:cxnSpMkLst>
            <pc:docMk/>
            <pc:sldMk cId="470976000" sldId="448"/>
            <ac:cxnSpMk id="12" creationId="{C6418C3E-052D-8668-87FE-D13692014705}"/>
          </ac:cxnSpMkLst>
        </pc:cxnChg>
        <pc:cxnChg chg="add mod">
          <ac:chgData name="Hao LIU" userId="3c201fea-61c1-45d2-8334-de12aa4fe61d" providerId="ADAL" clId="{3BA0D16A-36B0-4343-99E5-87F0BC3F8170}" dt="2024-04-19T08:09:18.096" v="516" actId="1035"/>
          <ac:cxnSpMkLst>
            <pc:docMk/>
            <pc:sldMk cId="470976000" sldId="448"/>
            <ac:cxnSpMk id="13" creationId="{051E5029-EC69-9652-ECCC-D89666680AFA}"/>
          </ac:cxnSpMkLst>
        </pc:cxnChg>
        <pc:cxnChg chg="add mod">
          <ac:chgData name="Hao LIU" userId="3c201fea-61c1-45d2-8334-de12aa4fe61d" providerId="ADAL" clId="{3BA0D16A-36B0-4343-99E5-87F0BC3F8170}" dt="2024-04-19T08:09:18.096" v="516" actId="1035"/>
          <ac:cxnSpMkLst>
            <pc:docMk/>
            <pc:sldMk cId="470976000" sldId="448"/>
            <ac:cxnSpMk id="20" creationId="{941CD167-031C-EE04-5538-BE5A6FFC3567}"/>
          </ac:cxnSpMkLst>
        </pc:cxnChg>
        <pc:cxnChg chg="add mod">
          <ac:chgData name="Hao LIU" userId="3c201fea-61c1-45d2-8334-de12aa4fe61d" providerId="ADAL" clId="{3BA0D16A-36B0-4343-99E5-87F0BC3F8170}" dt="2024-04-19T08:09:18.096" v="516" actId="1035"/>
          <ac:cxnSpMkLst>
            <pc:docMk/>
            <pc:sldMk cId="470976000" sldId="448"/>
            <ac:cxnSpMk id="28" creationId="{35E3DD2D-11D0-C408-E21E-7F305BF8223E}"/>
          </ac:cxnSpMkLst>
        </pc:cxnChg>
      </pc:sldChg>
      <pc:sldChg chg="del">
        <pc:chgData name="Hao LIU" userId="3c201fea-61c1-45d2-8334-de12aa4fe61d" providerId="ADAL" clId="{3BA0D16A-36B0-4343-99E5-87F0BC3F8170}" dt="2024-04-19T08:59:53.559" v="1029" actId="2696"/>
        <pc:sldMkLst>
          <pc:docMk/>
          <pc:sldMk cId="243057752" sldId="452"/>
        </pc:sldMkLst>
      </pc:sldChg>
      <pc:sldChg chg="del">
        <pc:chgData name="Hao LIU" userId="3c201fea-61c1-45d2-8334-de12aa4fe61d" providerId="ADAL" clId="{3BA0D16A-36B0-4343-99E5-87F0BC3F8170}" dt="2024-04-19T08:59:54.302" v="1030" actId="2696"/>
        <pc:sldMkLst>
          <pc:docMk/>
          <pc:sldMk cId="1476657971" sldId="453"/>
        </pc:sldMkLst>
      </pc:sldChg>
      <pc:sldChg chg="del">
        <pc:chgData name="Hao LIU" userId="3c201fea-61c1-45d2-8334-de12aa4fe61d" providerId="ADAL" clId="{3BA0D16A-36B0-4343-99E5-87F0BC3F8170}" dt="2024-04-19T08:59:55.009" v="1031" actId="2696"/>
        <pc:sldMkLst>
          <pc:docMk/>
          <pc:sldMk cId="66913801" sldId="455"/>
        </pc:sldMkLst>
      </pc:sldChg>
      <pc:sldChg chg="del">
        <pc:chgData name="Hao LIU" userId="3c201fea-61c1-45d2-8334-de12aa4fe61d" providerId="ADAL" clId="{3BA0D16A-36B0-4343-99E5-87F0BC3F8170}" dt="2024-04-19T08:59:52.304" v="1027" actId="2696"/>
        <pc:sldMkLst>
          <pc:docMk/>
          <pc:sldMk cId="1264836656" sldId="461"/>
        </pc:sldMkLst>
      </pc:sldChg>
      <pc:sldChg chg="del">
        <pc:chgData name="Hao LIU" userId="3c201fea-61c1-45d2-8334-de12aa4fe61d" providerId="ADAL" clId="{3BA0D16A-36B0-4343-99E5-87F0BC3F8170}" dt="2024-04-19T08:59:52.864" v="1028" actId="2696"/>
        <pc:sldMkLst>
          <pc:docMk/>
          <pc:sldMk cId="1062088007" sldId="462"/>
        </pc:sldMkLst>
      </pc:sldChg>
      <pc:sldChg chg="del">
        <pc:chgData name="Hao LIU" userId="3c201fea-61c1-45d2-8334-de12aa4fe61d" providerId="ADAL" clId="{3BA0D16A-36B0-4343-99E5-87F0BC3F8170}" dt="2024-04-19T08:59:55.707" v="1032" actId="2696"/>
        <pc:sldMkLst>
          <pc:docMk/>
          <pc:sldMk cId="306808391" sldId="463"/>
        </pc:sldMkLst>
      </pc:sldChg>
      <pc:sldChg chg="del">
        <pc:chgData name="Hao LIU" userId="3c201fea-61c1-45d2-8334-de12aa4fe61d" providerId="ADAL" clId="{3BA0D16A-36B0-4343-99E5-87F0BC3F8170}" dt="2024-04-19T08:59:56.352" v="1033" actId="2696"/>
        <pc:sldMkLst>
          <pc:docMk/>
          <pc:sldMk cId="1335811980" sldId="464"/>
        </pc:sldMkLst>
      </pc:sldChg>
      <pc:sldChg chg="del">
        <pc:chgData name="Hao LIU" userId="3c201fea-61c1-45d2-8334-de12aa4fe61d" providerId="ADAL" clId="{3BA0D16A-36B0-4343-99E5-87F0BC3F8170}" dt="2024-04-19T08:59:57.102" v="1034" actId="2696"/>
        <pc:sldMkLst>
          <pc:docMk/>
          <pc:sldMk cId="3037757212" sldId="465"/>
        </pc:sldMkLst>
      </pc:sldChg>
      <pc:sldChg chg="addSp modSp mod">
        <pc:chgData name="Hao LIU" userId="3c201fea-61c1-45d2-8334-de12aa4fe61d" providerId="ADAL" clId="{3BA0D16A-36B0-4343-99E5-87F0BC3F8170}" dt="2024-04-19T06:49:43.161" v="316" actId="113"/>
        <pc:sldMkLst>
          <pc:docMk/>
          <pc:sldMk cId="1748711185" sldId="488"/>
        </pc:sldMkLst>
        <pc:spChg chg="mod">
          <ac:chgData name="Hao LIU" userId="3c201fea-61c1-45d2-8334-de12aa4fe61d" providerId="ADAL" clId="{3BA0D16A-36B0-4343-99E5-87F0BC3F8170}" dt="2024-04-19T06:29:18.225" v="83" actId="20577"/>
          <ac:spMkLst>
            <pc:docMk/>
            <pc:sldMk cId="1748711185" sldId="488"/>
            <ac:spMk id="2" creationId="{29C16D7C-F946-356E-0D76-5125CCC43C40}"/>
          </ac:spMkLst>
        </pc:spChg>
        <pc:spChg chg="add mod">
          <ac:chgData name="Hao LIU" userId="3c201fea-61c1-45d2-8334-de12aa4fe61d" providerId="ADAL" clId="{3BA0D16A-36B0-4343-99E5-87F0BC3F8170}" dt="2024-04-19T06:49:43.161" v="316" actId="113"/>
          <ac:spMkLst>
            <pc:docMk/>
            <pc:sldMk cId="1748711185" sldId="488"/>
            <ac:spMk id="3" creationId="{1395E324-88E4-8B20-2429-AC0FA18ACDFF}"/>
          </ac:spMkLst>
        </pc:spChg>
      </pc:sldChg>
      <pc:sldChg chg="modSp mod">
        <pc:chgData name="Hao LIU" userId="3c201fea-61c1-45d2-8334-de12aa4fe61d" providerId="ADAL" clId="{3BA0D16A-36B0-4343-99E5-87F0BC3F8170}" dt="2024-04-28T04:29:00.439" v="1345" actId="20577"/>
        <pc:sldMkLst>
          <pc:docMk/>
          <pc:sldMk cId="2364876434" sldId="493"/>
        </pc:sldMkLst>
        <pc:graphicFrameChg chg="modGraphic">
          <ac:chgData name="Hao LIU" userId="3c201fea-61c1-45d2-8334-de12aa4fe61d" providerId="ADAL" clId="{3BA0D16A-36B0-4343-99E5-87F0BC3F8170}" dt="2024-04-28T04:29:00.439" v="1345" actId="20577"/>
          <ac:graphicFrameMkLst>
            <pc:docMk/>
            <pc:sldMk cId="2364876434" sldId="493"/>
            <ac:graphicFrameMk id="5" creationId="{D86E4F11-9743-ED42-2712-45CBBA88EC45}"/>
          </ac:graphicFrameMkLst>
        </pc:graphicFrameChg>
      </pc:sldChg>
      <pc:sldChg chg="addSp delSp modSp add mod modAnim">
        <pc:chgData name="Hao LIU" userId="3c201fea-61c1-45d2-8334-de12aa4fe61d" providerId="ADAL" clId="{3BA0D16A-36B0-4343-99E5-87F0BC3F8170}" dt="2024-04-19T08:57:14.145" v="1025" actId="14100"/>
        <pc:sldMkLst>
          <pc:docMk/>
          <pc:sldMk cId="636503407" sldId="499"/>
        </pc:sldMkLst>
        <pc:spChg chg="mod">
          <ac:chgData name="Hao LIU" userId="3c201fea-61c1-45d2-8334-de12aa4fe61d" providerId="ADAL" clId="{3BA0D16A-36B0-4343-99E5-87F0BC3F8170}" dt="2024-04-19T08:30:24.606" v="624" actId="20577"/>
          <ac:spMkLst>
            <pc:docMk/>
            <pc:sldMk cId="636503407" sldId="499"/>
            <ac:spMk id="2" creationId="{29C16D7C-F946-356E-0D76-5125CCC43C40}"/>
          </ac:spMkLst>
        </pc:spChg>
        <pc:spChg chg="del mod">
          <ac:chgData name="Hao LIU" userId="3c201fea-61c1-45d2-8334-de12aa4fe61d" providerId="ADAL" clId="{3BA0D16A-36B0-4343-99E5-87F0BC3F8170}" dt="2024-04-19T08:54:49.345" v="883" actId="478"/>
          <ac:spMkLst>
            <pc:docMk/>
            <pc:sldMk cId="636503407" sldId="499"/>
            <ac:spMk id="3" creationId="{7022A938-E44F-0EC7-F59E-D6BEF858CB19}"/>
          </ac:spMkLst>
        </pc:spChg>
        <pc:spChg chg="mod">
          <ac:chgData name="Hao LIU" userId="3c201fea-61c1-45d2-8334-de12aa4fe61d" providerId="ADAL" clId="{3BA0D16A-36B0-4343-99E5-87F0BC3F8170}" dt="2024-04-19T08:30:50.170" v="649" actId="1036"/>
          <ac:spMkLst>
            <pc:docMk/>
            <pc:sldMk cId="636503407" sldId="499"/>
            <ac:spMk id="6" creationId="{F3337574-25ED-BCAC-8CD4-558F506224E0}"/>
          </ac:spMkLst>
        </pc:spChg>
        <pc:spChg chg="add mod">
          <ac:chgData name="Hao LIU" userId="3c201fea-61c1-45d2-8334-de12aa4fe61d" providerId="ADAL" clId="{3BA0D16A-36B0-4343-99E5-87F0BC3F8170}" dt="2024-04-19T08:36:19.445" v="731" actId="1076"/>
          <ac:spMkLst>
            <pc:docMk/>
            <pc:sldMk cId="636503407" sldId="499"/>
            <ac:spMk id="7" creationId="{3E01411B-3718-5009-8633-88240480EB5D}"/>
          </ac:spMkLst>
        </pc:spChg>
        <pc:spChg chg="mod">
          <ac:chgData name="Hao LIU" userId="3c201fea-61c1-45d2-8334-de12aa4fe61d" providerId="ADAL" clId="{3BA0D16A-36B0-4343-99E5-87F0BC3F8170}" dt="2024-04-19T08:50:02.210" v="763" actId="58"/>
          <ac:spMkLst>
            <pc:docMk/>
            <pc:sldMk cId="636503407" sldId="499"/>
            <ac:spMk id="8" creationId="{FD5DD0A0-F68D-01B5-000B-ABB1085A5052}"/>
          </ac:spMkLst>
        </pc:spChg>
        <pc:spChg chg="add mod">
          <ac:chgData name="Hao LIU" userId="3c201fea-61c1-45d2-8334-de12aa4fe61d" providerId="ADAL" clId="{3BA0D16A-36B0-4343-99E5-87F0BC3F8170}" dt="2024-04-19T08:49:57.793" v="762" actId="58"/>
          <ac:spMkLst>
            <pc:docMk/>
            <pc:sldMk cId="636503407" sldId="499"/>
            <ac:spMk id="9" creationId="{2408B4E0-60DE-30C6-9320-10A9B44F84B3}"/>
          </ac:spMkLst>
        </pc:spChg>
        <pc:spChg chg="add mod">
          <ac:chgData name="Hao LIU" userId="3c201fea-61c1-45d2-8334-de12aa4fe61d" providerId="ADAL" clId="{3BA0D16A-36B0-4343-99E5-87F0BC3F8170}" dt="2024-04-19T08:36:11.134" v="730" actId="1076"/>
          <ac:spMkLst>
            <pc:docMk/>
            <pc:sldMk cId="636503407" sldId="499"/>
            <ac:spMk id="11" creationId="{69C537AB-F239-1480-0397-AFE8186172E1}"/>
          </ac:spMkLst>
        </pc:spChg>
        <pc:spChg chg="mod">
          <ac:chgData name="Hao LIU" userId="3c201fea-61c1-45d2-8334-de12aa4fe61d" providerId="ADAL" clId="{3BA0D16A-36B0-4343-99E5-87F0BC3F8170}" dt="2024-04-19T08:30:50.170" v="649" actId="1036"/>
          <ac:spMkLst>
            <pc:docMk/>
            <pc:sldMk cId="636503407" sldId="499"/>
            <ac:spMk id="14" creationId="{B0EE5670-2D49-653E-8D2A-E347C1DC198E}"/>
          </ac:spMkLst>
        </pc:spChg>
        <pc:spChg chg="mod">
          <ac:chgData name="Hao LIU" userId="3c201fea-61c1-45d2-8334-de12aa4fe61d" providerId="ADAL" clId="{3BA0D16A-36B0-4343-99E5-87F0BC3F8170}" dt="2024-04-19T08:30:50.170" v="649" actId="1036"/>
          <ac:spMkLst>
            <pc:docMk/>
            <pc:sldMk cId="636503407" sldId="499"/>
            <ac:spMk id="15" creationId="{2BB430D2-66D4-D23C-B563-D9A3E3B13098}"/>
          </ac:spMkLst>
        </pc:spChg>
        <pc:spChg chg="mod">
          <ac:chgData name="Hao LIU" userId="3c201fea-61c1-45d2-8334-de12aa4fe61d" providerId="ADAL" clId="{3BA0D16A-36B0-4343-99E5-87F0BC3F8170}" dt="2024-04-19T08:35:57.263" v="726" actId="1038"/>
          <ac:spMkLst>
            <pc:docMk/>
            <pc:sldMk cId="636503407" sldId="499"/>
            <ac:spMk id="26" creationId="{8112F381-2369-F366-A716-3DCD6C23C08B}"/>
          </ac:spMkLst>
        </pc:spChg>
        <pc:spChg chg="del">
          <ac:chgData name="Hao LIU" userId="3c201fea-61c1-45d2-8334-de12aa4fe61d" providerId="ADAL" clId="{3BA0D16A-36B0-4343-99E5-87F0BC3F8170}" dt="2024-04-19T08:30:40.258" v="627" actId="478"/>
          <ac:spMkLst>
            <pc:docMk/>
            <pc:sldMk cId="636503407" sldId="499"/>
            <ac:spMk id="31" creationId="{CDAF8632-C337-92DE-3899-82E9C77942E2}"/>
          </ac:spMkLst>
        </pc:spChg>
        <pc:spChg chg="add mod">
          <ac:chgData name="Hao LIU" userId="3c201fea-61c1-45d2-8334-de12aa4fe61d" providerId="ADAL" clId="{3BA0D16A-36B0-4343-99E5-87F0BC3F8170}" dt="2024-04-19T08:57:14.145" v="1025" actId="14100"/>
          <ac:spMkLst>
            <pc:docMk/>
            <pc:sldMk cId="636503407" sldId="499"/>
            <ac:spMk id="32" creationId="{49FF2D20-9487-FF03-3E2A-EE8ACD26039F}"/>
          </ac:spMkLst>
        </pc:spChg>
        <pc:spChg chg="add mod">
          <ac:chgData name="Hao LIU" userId="3c201fea-61c1-45d2-8334-de12aa4fe61d" providerId="ADAL" clId="{3BA0D16A-36B0-4343-99E5-87F0BC3F8170}" dt="2024-04-19T08:56:49.620" v="1021" actId="14100"/>
          <ac:spMkLst>
            <pc:docMk/>
            <pc:sldMk cId="636503407" sldId="499"/>
            <ac:spMk id="33" creationId="{08540F1A-9EBA-17D9-C73D-107C9031C045}"/>
          </ac:spMkLst>
        </pc:spChg>
        <pc:cxnChg chg="mod">
          <ac:chgData name="Hao LIU" userId="3c201fea-61c1-45d2-8334-de12aa4fe61d" providerId="ADAL" clId="{3BA0D16A-36B0-4343-99E5-87F0BC3F8170}" dt="2024-04-19T08:30:50.170" v="649" actId="1036"/>
          <ac:cxnSpMkLst>
            <pc:docMk/>
            <pc:sldMk cId="636503407" sldId="499"/>
            <ac:cxnSpMk id="10" creationId="{4D1E9A40-59CA-BC1F-E1C3-5FF5B58D2305}"/>
          </ac:cxnSpMkLst>
        </pc:cxnChg>
        <pc:cxnChg chg="add mod">
          <ac:chgData name="Hao LIU" userId="3c201fea-61c1-45d2-8334-de12aa4fe61d" providerId="ADAL" clId="{3BA0D16A-36B0-4343-99E5-87F0BC3F8170}" dt="2024-04-19T08:36:35.305" v="745" actId="14100"/>
          <ac:cxnSpMkLst>
            <pc:docMk/>
            <pc:sldMk cId="636503407" sldId="499"/>
            <ac:cxnSpMk id="12" creationId="{18BDFCB0-063E-57EE-862B-63749755CE3D}"/>
          </ac:cxnSpMkLst>
        </pc:cxnChg>
        <pc:cxnChg chg="mod">
          <ac:chgData name="Hao LIU" userId="3c201fea-61c1-45d2-8334-de12aa4fe61d" providerId="ADAL" clId="{3BA0D16A-36B0-4343-99E5-87F0BC3F8170}" dt="2024-04-19T08:35:57.263" v="726" actId="1038"/>
          <ac:cxnSpMkLst>
            <pc:docMk/>
            <pc:sldMk cId="636503407" sldId="499"/>
            <ac:cxnSpMk id="13" creationId="{051E5029-EC69-9652-ECCC-D89666680AFA}"/>
          </ac:cxnSpMkLst>
        </pc:cxnChg>
        <pc:cxnChg chg="add mod">
          <ac:chgData name="Hao LIU" userId="3c201fea-61c1-45d2-8334-de12aa4fe61d" providerId="ADAL" clId="{3BA0D16A-36B0-4343-99E5-87F0BC3F8170}" dt="2024-04-19T08:36:40.323" v="748" actId="14100"/>
          <ac:cxnSpMkLst>
            <pc:docMk/>
            <pc:sldMk cId="636503407" sldId="499"/>
            <ac:cxnSpMk id="18" creationId="{81FA47F6-BF7B-2D04-68DC-745340288963}"/>
          </ac:cxnSpMkLst>
        </pc:cxnChg>
        <pc:cxnChg chg="mod">
          <ac:chgData name="Hao LIU" userId="3c201fea-61c1-45d2-8334-de12aa4fe61d" providerId="ADAL" clId="{3BA0D16A-36B0-4343-99E5-87F0BC3F8170}" dt="2024-04-19T08:30:50.170" v="649" actId="1036"/>
          <ac:cxnSpMkLst>
            <pc:docMk/>
            <pc:sldMk cId="636503407" sldId="499"/>
            <ac:cxnSpMk id="20" creationId="{941CD167-031C-EE04-5538-BE5A6FFC3567}"/>
          </ac:cxnSpMkLst>
        </pc:cxnChg>
        <pc:cxnChg chg="add mod">
          <ac:chgData name="Hao LIU" userId="3c201fea-61c1-45d2-8334-de12aa4fe61d" providerId="ADAL" clId="{3BA0D16A-36B0-4343-99E5-87F0BC3F8170}" dt="2024-04-19T08:36:49.159" v="751" actId="14100"/>
          <ac:cxnSpMkLst>
            <pc:docMk/>
            <pc:sldMk cId="636503407" sldId="499"/>
            <ac:cxnSpMk id="22" creationId="{F0E7D00D-B4DA-3676-A973-F02831B4B01F}"/>
          </ac:cxnSpMkLst>
        </pc:cxnChg>
        <pc:cxnChg chg="add mod">
          <ac:chgData name="Hao LIU" userId="3c201fea-61c1-45d2-8334-de12aa4fe61d" providerId="ADAL" clId="{3BA0D16A-36B0-4343-99E5-87F0BC3F8170}" dt="2024-04-19T08:36:58.721" v="755" actId="14100"/>
          <ac:cxnSpMkLst>
            <pc:docMk/>
            <pc:sldMk cId="636503407" sldId="499"/>
            <ac:cxnSpMk id="25" creationId="{ED9DFDFF-69A7-F1C6-9A35-4241AC23F596}"/>
          </ac:cxnSpMkLst>
        </pc:cxnChg>
        <pc:cxnChg chg="mod">
          <ac:chgData name="Hao LIU" userId="3c201fea-61c1-45d2-8334-de12aa4fe61d" providerId="ADAL" clId="{3BA0D16A-36B0-4343-99E5-87F0BC3F8170}" dt="2024-04-19T08:32:36.782" v="683" actId="14100"/>
          <ac:cxnSpMkLst>
            <pc:docMk/>
            <pc:sldMk cId="636503407" sldId="499"/>
            <ac:cxnSpMk id="28" creationId="{35E3DD2D-11D0-C408-E21E-7F305BF8223E}"/>
          </ac:cxnSpMkLst>
        </pc:cxnChg>
      </pc:sldChg>
      <pc:sldChg chg="addSp modSp add mod">
        <pc:chgData name="Hao LIU" userId="3c201fea-61c1-45d2-8334-de12aa4fe61d" providerId="ADAL" clId="{3BA0D16A-36B0-4343-99E5-87F0BC3F8170}" dt="2024-04-19T09:26:57.123" v="1196" actId="58"/>
        <pc:sldMkLst>
          <pc:docMk/>
          <pc:sldMk cId="975435705" sldId="500"/>
        </pc:sldMkLst>
        <pc:spChg chg="mod">
          <ac:chgData name="Hao LIU" userId="3c201fea-61c1-45d2-8334-de12aa4fe61d" providerId="ADAL" clId="{3BA0D16A-36B0-4343-99E5-87F0BC3F8170}" dt="2024-04-19T09:20:57.684" v="1085" actId="58"/>
          <ac:spMkLst>
            <pc:docMk/>
            <pc:sldMk cId="975435705" sldId="500"/>
            <ac:spMk id="2" creationId="{29C16D7C-F946-356E-0D76-5125CCC43C40}"/>
          </ac:spMkLst>
        </pc:spChg>
        <pc:spChg chg="mod">
          <ac:chgData name="Hao LIU" userId="3c201fea-61c1-45d2-8334-de12aa4fe61d" providerId="ADAL" clId="{3BA0D16A-36B0-4343-99E5-87F0BC3F8170}" dt="2024-04-19T09:26:57.123" v="1196" actId="58"/>
          <ac:spMkLst>
            <pc:docMk/>
            <pc:sldMk cId="975435705" sldId="500"/>
            <ac:spMk id="3" creationId="{1395E324-88E4-8B20-2429-AC0FA18ACDFF}"/>
          </ac:spMkLst>
        </pc:spChg>
        <pc:picChg chg="add mod">
          <ac:chgData name="Hao LIU" userId="3c201fea-61c1-45d2-8334-de12aa4fe61d" providerId="ADAL" clId="{3BA0D16A-36B0-4343-99E5-87F0BC3F8170}" dt="2024-04-19T09:26:42.510" v="1192" actId="1076"/>
          <ac:picMkLst>
            <pc:docMk/>
            <pc:sldMk cId="975435705" sldId="500"/>
            <ac:picMk id="5" creationId="{CCCC9434-6ECB-3D32-F246-BF044F9A3B1D}"/>
          </ac:picMkLst>
        </pc:picChg>
      </pc:sldChg>
      <pc:sldChg chg="delSp modSp add mod">
        <pc:chgData name="Hao LIU" userId="3c201fea-61c1-45d2-8334-de12aa4fe61d" providerId="ADAL" clId="{3BA0D16A-36B0-4343-99E5-87F0BC3F8170}" dt="2024-04-19T09:27:56.930" v="1213" actId="20577"/>
        <pc:sldMkLst>
          <pc:docMk/>
          <pc:sldMk cId="3852661631" sldId="501"/>
        </pc:sldMkLst>
        <pc:spChg chg="mod">
          <ac:chgData name="Hao LIU" userId="3c201fea-61c1-45d2-8334-de12aa4fe61d" providerId="ADAL" clId="{3BA0D16A-36B0-4343-99E5-87F0BC3F8170}" dt="2024-04-19T09:27:49.511" v="1211" actId="20577"/>
          <ac:spMkLst>
            <pc:docMk/>
            <pc:sldMk cId="3852661631" sldId="501"/>
            <ac:spMk id="2" creationId="{29C16D7C-F946-356E-0D76-5125CCC43C40}"/>
          </ac:spMkLst>
        </pc:spChg>
        <pc:spChg chg="mod">
          <ac:chgData name="Hao LIU" userId="3c201fea-61c1-45d2-8334-de12aa4fe61d" providerId="ADAL" clId="{3BA0D16A-36B0-4343-99E5-87F0BC3F8170}" dt="2024-04-19T09:27:56.930" v="1213" actId="20577"/>
          <ac:spMkLst>
            <pc:docMk/>
            <pc:sldMk cId="3852661631" sldId="501"/>
            <ac:spMk id="3" creationId="{1395E324-88E4-8B20-2429-AC0FA18ACDFF}"/>
          </ac:spMkLst>
        </pc:spChg>
        <pc:picChg chg="del">
          <ac:chgData name="Hao LIU" userId="3c201fea-61c1-45d2-8334-de12aa4fe61d" providerId="ADAL" clId="{3BA0D16A-36B0-4343-99E5-87F0BC3F8170}" dt="2024-04-19T09:27:54.865" v="1212" actId="478"/>
          <ac:picMkLst>
            <pc:docMk/>
            <pc:sldMk cId="3852661631" sldId="501"/>
            <ac:picMk id="5" creationId="{CCCC9434-6ECB-3D32-F246-BF044F9A3B1D}"/>
          </ac:picMkLst>
        </pc:picChg>
      </pc:sldChg>
      <pc:sldChg chg="addSp delSp modSp add mod">
        <pc:chgData name="Hao LIU" userId="3c201fea-61c1-45d2-8334-de12aa4fe61d" providerId="ADAL" clId="{3BA0D16A-36B0-4343-99E5-87F0BC3F8170}" dt="2024-04-19T09:44:00.680" v="1323" actId="1076"/>
        <pc:sldMkLst>
          <pc:docMk/>
          <pc:sldMk cId="3344724870" sldId="502"/>
        </pc:sldMkLst>
        <pc:spChg chg="mod">
          <ac:chgData name="Hao LIU" userId="3c201fea-61c1-45d2-8334-de12aa4fe61d" providerId="ADAL" clId="{3BA0D16A-36B0-4343-99E5-87F0BC3F8170}" dt="2024-04-19T09:35:59.872" v="1228" actId="20577"/>
          <ac:spMkLst>
            <pc:docMk/>
            <pc:sldMk cId="3344724870" sldId="502"/>
            <ac:spMk id="2" creationId="{29C16D7C-F946-356E-0D76-5125CCC43C40}"/>
          </ac:spMkLst>
        </pc:spChg>
        <pc:spChg chg="mod">
          <ac:chgData name="Hao LIU" userId="3c201fea-61c1-45d2-8334-de12aa4fe61d" providerId="ADAL" clId="{3BA0D16A-36B0-4343-99E5-87F0BC3F8170}" dt="2024-04-19T09:43:03.727" v="1318" actId="20577"/>
          <ac:spMkLst>
            <pc:docMk/>
            <pc:sldMk cId="3344724870" sldId="502"/>
            <ac:spMk id="3" creationId="{1395E324-88E4-8B20-2429-AC0FA18ACDFF}"/>
          </ac:spMkLst>
        </pc:spChg>
        <pc:picChg chg="del">
          <ac:chgData name="Hao LIU" userId="3c201fea-61c1-45d2-8334-de12aa4fe61d" providerId="ADAL" clId="{3BA0D16A-36B0-4343-99E5-87F0BC3F8170}" dt="2024-04-19T09:39:26.096" v="1230" actId="478"/>
          <ac:picMkLst>
            <pc:docMk/>
            <pc:sldMk cId="3344724870" sldId="502"/>
            <ac:picMk id="5" creationId="{CCCC9434-6ECB-3D32-F246-BF044F9A3B1D}"/>
          </ac:picMkLst>
        </pc:picChg>
        <pc:picChg chg="add mod">
          <ac:chgData name="Hao LIU" userId="3c201fea-61c1-45d2-8334-de12aa4fe61d" providerId="ADAL" clId="{3BA0D16A-36B0-4343-99E5-87F0BC3F8170}" dt="2024-04-19T09:44:00.680" v="1323" actId="1076"/>
          <ac:picMkLst>
            <pc:docMk/>
            <pc:sldMk cId="3344724870" sldId="502"/>
            <ac:picMk id="6" creationId="{1E6ADD29-826D-D621-AA6D-97E84E48C0C1}"/>
          </ac:picMkLst>
        </pc:picChg>
      </pc:sldChg>
      <pc:sldChg chg="delSp modSp add mod">
        <pc:chgData name="Hao LIU" userId="3c201fea-61c1-45d2-8334-de12aa4fe61d" providerId="ADAL" clId="{3BA0D16A-36B0-4343-99E5-87F0BC3F8170}" dt="2024-04-19T09:44:38.798" v="1338" actId="20577"/>
        <pc:sldMkLst>
          <pc:docMk/>
          <pc:sldMk cId="534404700" sldId="503"/>
        </pc:sldMkLst>
        <pc:spChg chg="mod">
          <ac:chgData name="Hao LIU" userId="3c201fea-61c1-45d2-8334-de12aa4fe61d" providerId="ADAL" clId="{3BA0D16A-36B0-4343-99E5-87F0BC3F8170}" dt="2024-04-19T09:44:30.716" v="1335" actId="20577"/>
          <ac:spMkLst>
            <pc:docMk/>
            <pc:sldMk cId="534404700" sldId="503"/>
            <ac:spMk id="2" creationId="{29C16D7C-F946-356E-0D76-5125CCC43C40}"/>
          </ac:spMkLst>
        </pc:spChg>
        <pc:spChg chg="mod">
          <ac:chgData name="Hao LIU" userId="3c201fea-61c1-45d2-8334-de12aa4fe61d" providerId="ADAL" clId="{3BA0D16A-36B0-4343-99E5-87F0BC3F8170}" dt="2024-04-19T09:44:38.798" v="1338" actId="20577"/>
          <ac:spMkLst>
            <pc:docMk/>
            <pc:sldMk cId="534404700" sldId="503"/>
            <ac:spMk id="3" creationId="{1395E324-88E4-8B20-2429-AC0FA18ACDFF}"/>
          </ac:spMkLst>
        </pc:spChg>
        <pc:picChg chg="del">
          <ac:chgData name="Hao LIU" userId="3c201fea-61c1-45d2-8334-de12aa4fe61d" providerId="ADAL" clId="{3BA0D16A-36B0-4343-99E5-87F0BC3F8170}" dt="2024-04-19T09:44:33.133" v="1336" actId="478"/>
          <ac:picMkLst>
            <pc:docMk/>
            <pc:sldMk cId="534404700" sldId="503"/>
            <ac:picMk id="6" creationId="{1E6ADD29-826D-D621-AA6D-97E84E48C0C1}"/>
          </ac:picMkLst>
        </pc:picChg>
      </pc:sldChg>
    </pc:docChg>
  </pc:docChgLst>
  <pc:docChgLst>
    <pc:chgData name="Hao LIU" userId="3c201fea-61c1-45d2-8334-de12aa4fe61d" providerId="ADAL" clId="{1C59BC8A-5926-D94D-B8B5-CDF4D055C954}"/>
    <pc:docChg chg="undo custSel addSld delSld modSld sldOrd">
      <pc:chgData name="Hao LIU" userId="3c201fea-61c1-45d2-8334-de12aa4fe61d" providerId="ADAL" clId="{1C59BC8A-5926-D94D-B8B5-CDF4D055C954}" dt="2024-05-08T05:22:59.290" v="7792" actId="20578"/>
      <pc:docMkLst>
        <pc:docMk/>
      </pc:docMkLst>
      <pc:sldChg chg="modSp mod">
        <pc:chgData name="Hao LIU" userId="3c201fea-61c1-45d2-8334-de12aa4fe61d" providerId="ADAL" clId="{1C59BC8A-5926-D94D-B8B5-CDF4D055C954}" dt="2024-05-08T05:22:33.601" v="7791" actId="20577"/>
        <pc:sldMkLst>
          <pc:docMk/>
          <pc:sldMk cId="1950476438" sldId="306"/>
        </pc:sldMkLst>
        <pc:spChg chg="mod">
          <ac:chgData name="Hao LIU" userId="3c201fea-61c1-45d2-8334-de12aa4fe61d" providerId="ADAL" clId="{1C59BC8A-5926-D94D-B8B5-CDF4D055C954}" dt="2024-05-08T05:22:33.601" v="7791" actId="20577"/>
          <ac:spMkLst>
            <pc:docMk/>
            <pc:sldMk cId="1950476438" sldId="306"/>
            <ac:spMk id="3" creationId="{5D1595AA-3A40-4A94-9822-99F45C44AADB}"/>
          </ac:spMkLst>
        </pc:spChg>
      </pc:sldChg>
      <pc:sldChg chg="modSp mod modNotesTx">
        <pc:chgData name="Hao LIU" userId="3c201fea-61c1-45d2-8334-de12aa4fe61d" providerId="ADAL" clId="{1C59BC8A-5926-D94D-B8B5-CDF4D055C954}" dt="2024-05-08T05:04:52.004" v="7783" actId="20577"/>
        <pc:sldMkLst>
          <pc:docMk/>
          <pc:sldMk cId="3672497969" sldId="343"/>
        </pc:sldMkLst>
        <pc:spChg chg="mod">
          <ac:chgData name="Hao LIU" userId="3c201fea-61c1-45d2-8334-de12aa4fe61d" providerId="ADAL" clId="{1C59BC8A-5926-D94D-B8B5-CDF4D055C954}" dt="2024-05-08T05:00:44.799" v="7608" actId="20577"/>
          <ac:spMkLst>
            <pc:docMk/>
            <pc:sldMk cId="3672497969" sldId="343"/>
            <ac:spMk id="3" creationId="{7022A938-E44F-0EC7-F59E-D6BEF858CB19}"/>
          </ac:spMkLst>
        </pc:spChg>
      </pc:sldChg>
      <pc:sldChg chg="modSp mod">
        <pc:chgData name="Hao LIU" userId="3c201fea-61c1-45d2-8334-de12aa4fe61d" providerId="ADAL" clId="{1C59BC8A-5926-D94D-B8B5-CDF4D055C954}" dt="2024-05-07T07:09:11.640" v="3364" actId="20577"/>
        <pc:sldMkLst>
          <pc:docMk/>
          <pc:sldMk cId="1778840540" sldId="441"/>
        </pc:sldMkLst>
        <pc:spChg chg="mod">
          <ac:chgData name="Hao LIU" userId="3c201fea-61c1-45d2-8334-de12aa4fe61d" providerId="ADAL" clId="{1C59BC8A-5926-D94D-B8B5-CDF4D055C954}" dt="2024-05-07T07:09:11.640" v="3364" actId="20577"/>
          <ac:spMkLst>
            <pc:docMk/>
            <pc:sldMk cId="1778840540" sldId="441"/>
            <ac:spMk id="3" creationId="{7022A938-E44F-0EC7-F59E-D6BEF858CB19}"/>
          </ac:spMkLst>
        </pc:spChg>
      </pc:sldChg>
      <pc:sldChg chg="modSp mod">
        <pc:chgData name="Hao LIU" userId="3c201fea-61c1-45d2-8334-de12aa4fe61d" providerId="ADAL" clId="{1C59BC8A-5926-D94D-B8B5-CDF4D055C954}" dt="2024-05-07T06:58:59.720" v="3214" actId="20577"/>
        <pc:sldMkLst>
          <pc:docMk/>
          <pc:sldMk cId="470976000" sldId="448"/>
        </pc:sldMkLst>
        <pc:spChg chg="mod">
          <ac:chgData name="Hao LIU" userId="3c201fea-61c1-45d2-8334-de12aa4fe61d" providerId="ADAL" clId="{1C59BC8A-5926-D94D-B8B5-CDF4D055C954}" dt="2024-05-07T06:58:55.814" v="3206" actId="20577"/>
          <ac:spMkLst>
            <pc:docMk/>
            <pc:sldMk cId="470976000" sldId="448"/>
            <ac:spMk id="2" creationId="{29C16D7C-F946-356E-0D76-5125CCC43C40}"/>
          </ac:spMkLst>
        </pc:spChg>
        <pc:spChg chg="mod">
          <ac:chgData name="Hao LIU" userId="3c201fea-61c1-45d2-8334-de12aa4fe61d" providerId="ADAL" clId="{1C59BC8A-5926-D94D-B8B5-CDF4D055C954}" dt="2024-05-07T06:58:59.720" v="3214" actId="20577"/>
          <ac:spMkLst>
            <pc:docMk/>
            <pc:sldMk cId="470976000" sldId="448"/>
            <ac:spMk id="3" creationId="{7022A938-E44F-0EC7-F59E-D6BEF858CB19}"/>
          </ac:spMkLst>
        </pc:spChg>
        <pc:spChg chg="mod">
          <ac:chgData name="Hao LIU" userId="3c201fea-61c1-45d2-8334-de12aa4fe61d" providerId="ADAL" clId="{1C59BC8A-5926-D94D-B8B5-CDF4D055C954}" dt="2024-05-07T06:58:51.026" v="3198" actId="14100"/>
          <ac:spMkLst>
            <pc:docMk/>
            <pc:sldMk cId="470976000" sldId="448"/>
            <ac:spMk id="31" creationId="{CDAF8632-C337-92DE-3899-82E9C77942E2}"/>
          </ac:spMkLst>
        </pc:spChg>
      </pc:sldChg>
      <pc:sldChg chg="ord">
        <pc:chgData name="Hao LIU" userId="3c201fea-61c1-45d2-8334-de12aa4fe61d" providerId="ADAL" clId="{1C59BC8A-5926-D94D-B8B5-CDF4D055C954}" dt="2024-05-08T05:22:59.290" v="7792" actId="20578"/>
        <pc:sldMkLst>
          <pc:docMk/>
          <pc:sldMk cId="39196658" sldId="458"/>
        </pc:sldMkLst>
      </pc:sldChg>
      <pc:sldChg chg="modSp mod">
        <pc:chgData name="Hao LIU" userId="3c201fea-61c1-45d2-8334-de12aa4fe61d" providerId="ADAL" clId="{1C59BC8A-5926-D94D-B8B5-CDF4D055C954}" dt="2024-05-07T15:03:50.012" v="7363" actId="20577"/>
        <pc:sldMkLst>
          <pc:docMk/>
          <pc:sldMk cId="1055657238" sldId="466"/>
        </pc:sldMkLst>
        <pc:spChg chg="mod">
          <ac:chgData name="Hao LIU" userId="3c201fea-61c1-45d2-8334-de12aa4fe61d" providerId="ADAL" clId="{1C59BC8A-5926-D94D-B8B5-CDF4D055C954}" dt="2024-05-07T15:03:50.012" v="7363" actId="20577"/>
          <ac:spMkLst>
            <pc:docMk/>
            <pc:sldMk cId="1055657238" sldId="466"/>
            <ac:spMk id="6" creationId="{3F3F61C9-39DB-563D-7CB1-DC941EA92EAE}"/>
          </ac:spMkLst>
        </pc:spChg>
      </pc:sldChg>
      <pc:sldChg chg="modSp mod">
        <pc:chgData name="Hao LIU" userId="3c201fea-61c1-45d2-8334-de12aa4fe61d" providerId="ADAL" clId="{1C59BC8A-5926-D94D-B8B5-CDF4D055C954}" dt="2024-05-07T07:00:39.415" v="3361" actId="20577"/>
        <pc:sldMkLst>
          <pc:docMk/>
          <pc:sldMk cId="436762815" sldId="470"/>
        </pc:sldMkLst>
        <pc:spChg chg="mod">
          <ac:chgData name="Hao LIU" userId="3c201fea-61c1-45d2-8334-de12aa4fe61d" providerId="ADAL" clId="{1C59BC8A-5926-D94D-B8B5-CDF4D055C954}" dt="2024-05-07T07:00:39.415" v="3361" actId="20577"/>
          <ac:spMkLst>
            <pc:docMk/>
            <pc:sldMk cId="436762815" sldId="470"/>
            <ac:spMk id="13" creationId="{C723CAA9-4EC3-9D34-57FB-B5A1C85C14D8}"/>
          </ac:spMkLst>
        </pc:spChg>
      </pc:sldChg>
      <pc:sldChg chg="delSp modAnim">
        <pc:chgData name="Hao LIU" userId="3c201fea-61c1-45d2-8334-de12aa4fe61d" providerId="ADAL" clId="{1C59BC8A-5926-D94D-B8B5-CDF4D055C954}" dt="2024-05-06T18:26:46.400" v="1422" actId="478"/>
        <pc:sldMkLst>
          <pc:docMk/>
          <pc:sldMk cId="1465744543" sldId="471"/>
        </pc:sldMkLst>
        <pc:spChg chg="del">
          <ac:chgData name="Hao LIU" userId="3c201fea-61c1-45d2-8334-de12aa4fe61d" providerId="ADAL" clId="{1C59BC8A-5926-D94D-B8B5-CDF4D055C954}" dt="2024-05-06T18:26:46.400" v="1422" actId="478"/>
          <ac:spMkLst>
            <pc:docMk/>
            <pc:sldMk cId="1465744543" sldId="471"/>
            <ac:spMk id="3" creationId="{E1A74DA6-AF35-61B7-C9AB-0ED106001C53}"/>
          </ac:spMkLst>
        </pc:spChg>
        <pc:spChg chg="del">
          <ac:chgData name="Hao LIU" userId="3c201fea-61c1-45d2-8334-de12aa4fe61d" providerId="ADAL" clId="{1C59BC8A-5926-D94D-B8B5-CDF4D055C954}" dt="2024-05-06T18:26:44.314" v="1421" actId="478"/>
          <ac:spMkLst>
            <pc:docMk/>
            <pc:sldMk cId="1465744543" sldId="471"/>
            <ac:spMk id="6" creationId="{3998C6F3-9D07-C500-D113-D9304E45D2EE}"/>
          </ac:spMkLst>
        </pc:spChg>
      </pc:sldChg>
      <pc:sldChg chg="modNotesTx">
        <pc:chgData name="Hao LIU" userId="3c201fea-61c1-45d2-8334-de12aa4fe61d" providerId="ADAL" clId="{1C59BC8A-5926-D94D-B8B5-CDF4D055C954}" dt="2024-05-07T09:17:28.405" v="4953" actId="20577"/>
        <pc:sldMkLst>
          <pc:docMk/>
          <pc:sldMk cId="3073369619" sldId="478"/>
        </pc:sldMkLst>
      </pc:sldChg>
      <pc:sldChg chg="modSp mod modNotesTx">
        <pc:chgData name="Hao LIU" userId="3c201fea-61c1-45d2-8334-de12aa4fe61d" providerId="ADAL" clId="{1C59BC8A-5926-D94D-B8B5-CDF4D055C954}" dt="2024-05-07T13:07:11.759" v="6803" actId="20577"/>
        <pc:sldMkLst>
          <pc:docMk/>
          <pc:sldMk cId="304467274" sldId="489"/>
        </pc:sldMkLst>
        <pc:spChg chg="mod">
          <ac:chgData name="Hao LIU" userId="3c201fea-61c1-45d2-8334-de12aa4fe61d" providerId="ADAL" clId="{1C59BC8A-5926-D94D-B8B5-CDF4D055C954}" dt="2024-05-07T13:07:11.759" v="6803" actId="20577"/>
          <ac:spMkLst>
            <pc:docMk/>
            <pc:sldMk cId="304467274" sldId="489"/>
            <ac:spMk id="3" creationId="{7022A938-E44F-0EC7-F59E-D6BEF858CB19}"/>
          </ac:spMkLst>
        </pc:spChg>
      </pc:sldChg>
      <pc:sldChg chg="modSp mod ord modShow modNotesTx">
        <pc:chgData name="Hao LIU" userId="3c201fea-61c1-45d2-8334-de12aa4fe61d" providerId="ADAL" clId="{1C59BC8A-5926-D94D-B8B5-CDF4D055C954}" dt="2024-05-07T14:47:37.324" v="7349" actId="20578"/>
        <pc:sldMkLst>
          <pc:docMk/>
          <pc:sldMk cId="1580373164" sldId="491"/>
        </pc:sldMkLst>
        <pc:spChg chg="mod">
          <ac:chgData name="Hao LIU" userId="3c201fea-61c1-45d2-8334-de12aa4fe61d" providerId="ADAL" clId="{1C59BC8A-5926-D94D-B8B5-CDF4D055C954}" dt="2024-05-07T07:12:07.922" v="3369" actId="20577"/>
          <ac:spMkLst>
            <pc:docMk/>
            <pc:sldMk cId="1580373164" sldId="491"/>
            <ac:spMk id="2" creationId="{29C16D7C-F946-356E-0D76-5125CCC43C40}"/>
          </ac:spMkLst>
        </pc:spChg>
      </pc:sldChg>
      <pc:sldChg chg="addSp modSp del mod modAnim modShow modNotesTx">
        <pc:chgData name="Hao LIU" userId="3c201fea-61c1-45d2-8334-de12aa4fe61d" providerId="ADAL" clId="{1C59BC8A-5926-D94D-B8B5-CDF4D055C954}" dt="2024-05-07T14:47:12.987" v="7340" actId="2696"/>
        <pc:sldMkLst>
          <pc:docMk/>
          <pc:sldMk cId="2364876434" sldId="493"/>
        </pc:sldMkLst>
        <pc:spChg chg="add mod">
          <ac:chgData name="Hao LIU" userId="3c201fea-61c1-45d2-8334-de12aa4fe61d" providerId="ADAL" clId="{1C59BC8A-5926-D94D-B8B5-CDF4D055C954}" dt="2024-05-07T09:00:21.277" v="3966" actId="14100"/>
          <ac:spMkLst>
            <pc:docMk/>
            <pc:sldMk cId="2364876434" sldId="493"/>
            <ac:spMk id="3" creationId="{4E464120-EDC1-E6DB-6BF2-AC64C3810484}"/>
          </ac:spMkLst>
        </pc:spChg>
        <pc:spChg chg="mod">
          <ac:chgData name="Hao LIU" userId="3c201fea-61c1-45d2-8334-de12aa4fe61d" providerId="ADAL" clId="{1C59BC8A-5926-D94D-B8B5-CDF4D055C954}" dt="2024-05-07T09:03:32.399" v="4155" actId="20577"/>
          <ac:spMkLst>
            <pc:docMk/>
            <pc:sldMk cId="2364876434" sldId="493"/>
            <ac:spMk id="7" creationId="{3A788A92-C174-BB7D-1AB6-EBC6185B1597}"/>
          </ac:spMkLst>
        </pc:spChg>
        <pc:spChg chg="mod">
          <ac:chgData name="Hao LIU" userId="3c201fea-61c1-45d2-8334-de12aa4fe61d" providerId="ADAL" clId="{1C59BC8A-5926-D94D-B8B5-CDF4D055C954}" dt="2024-05-07T09:03:35.564" v="4157" actId="20577"/>
          <ac:spMkLst>
            <pc:docMk/>
            <pc:sldMk cId="2364876434" sldId="493"/>
            <ac:spMk id="8" creationId="{1C4D589E-2AA1-97B5-3877-A2C586D4A7B1}"/>
          </ac:spMkLst>
        </pc:spChg>
        <pc:spChg chg="mod">
          <ac:chgData name="Hao LIU" userId="3c201fea-61c1-45d2-8334-de12aa4fe61d" providerId="ADAL" clId="{1C59BC8A-5926-D94D-B8B5-CDF4D055C954}" dt="2024-05-07T09:03:30.090" v="4153" actId="20577"/>
          <ac:spMkLst>
            <pc:docMk/>
            <pc:sldMk cId="2364876434" sldId="493"/>
            <ac:spMk id="10" creationId="{1E4F9EFB-3112-A257-87F3-628BCD94770D}"/>
          </ac:spMkLst>
        </pc:spChg>
        <pc:spChg chg="add mod">
          <ac:chgData name="Hao LIU" userId="3c201fea-61c1-45d2-8334-de12aa4fe61d" providerId="ADAL" clId="{1C59BC8A-5926-D94D-B8B5-CDF4D055C954}" dt="2024-05-07T09:00:53.383" v="3998" actId="14100"/>
          <ac:spMkLst>
            <pc:docMk/>
            <pc:sldMk cId="2364876434" sldId="493"/>
            <ac:spMk id="19" creationId="{CB2DD5D0-4FB9-84A1-CAB0-FA4B1C4128CE}"/>
          </ac:spMkLst>
        </pc:spChg>
      </pc:sldChg>
      <pc:sldChg chg="modNotesTx">
        <pc:chgData name="Hao LIU" userId="3c201fea-61c1-45d2-8334-de12aa4fe61d" providerId="ADAL" clId="{1C59BC8A-5926-D94D-B8B5-CDF4D055C954}" dt="2024-05-07T09:17:51.033" v="4956" actId="20577"/>
        <pc:sldMkLst>
          <pc:docMk/>
          <pc:sldMk cId="3859200600" sldId="494"/>
        </pc:sldMkLst>
      </pc:sldChg>
      <pc:sldChg chg="mod ord modShow">
        <pc:chgData name="Hao LIU" userId="3c201fea-61c1-45d2-8334-de12aa4fe61d" providerId="ADAL" clId="{1C59BC8A-5926-D94D-B8B5-CDF4D055C954}" dt="2024-05-06T18:29:26.720" v="1427" actId="20578"/>
        <pc:sldMkLst>
          <pc:docMk/>
          <pc:sldMk cId="4218700919" sldId="495"/>
        </pc:sldMkLst>
      </pc:sldChg>
      <pc:sldChg chg="modNotesTx">
        <pc:chgData name="Hao LIU" userId="3c201fea-61c1-45d2-8334-de12aa4fe61d" providerId="ADAL" clId="{1C59BC8A-5926-D94D-B8B5-CDF4D055C954}" dt="2024-05-07T09:17:55.180" v="4957" actId="20577"/>
        <pc:sldMkLst>
          <pc:docMk/>
          <pc:sldMk cId="2505305701" sldId="496"/>
        </pc:sldMkLst>
      </pc:sldChg>
      <pc:sldChg chg="mod ord modShow">
        <pc:chgData name="Hao LIU" userId="3c201fea-61c1-45d2-8334-de12aa4fe61d" providerId="ADAL" clId="{1C59BC8A-5926-D94D-B8B5-CDF4D055C954}" dt="2024-05-06T18:31:07.390" v="1445" actId="20578"/>
        <pc:sldMkLst>
          <pc:docMk/>
          <pc:sldMk cId="879978450" sldId="497"/>
        </pc:sldMkLst>
      </pc:sldChg>
      <pc:sldChg chg="modSp mod ord modShow modNotesTx">
        <pc:chgData name="Hao LIU" userId="3c201fea-61c1-45d2-8334-de12aa4fe61d" providerId="ADAL" clId="{1C59BC8A-5926-D94D-B8B5-CDF4D055C954}" dt="2024-05-07T15:07:16.728" v="7364" actId="20577"/>
        <pc:sldMkLst>
          <pc:docMk/>
          <pc:sldMk cId="4292460305" sldId="498"/>
        </pc:sldMkLst>
        <pc:spChg chg="mod">
          <ac:chgData name="Hao LIU" userId="3c201fea-61c1-45d2-8334-de12aa4fe61d" providerId="ADAL" clId="{1C59BC8A-5926-D94D-B8B5-CDF4D055C954}" dt="2024-05-07T13:18:29.124" v="6844" actId="20577"/>
          <ac:spMkLst>
            <pc:docMk/>
            <pc:sldMk cId="4292460305" sldId="498"/>
            <ac:spMk id="2" creationId="{29C16D7C-F946-356E-0D76-5125CCC43C40}"/>
          </ac:spMkLst>
        </pc:spChg>
        <pc:spChg chg="mod">
          <ac:chgData name="Hao LIU" userId="3c201fea-61c1-45d2-8334-de12aa4fe61d" providerId="ADAL" clId="{1C59BC8A-5926-D94D-B8B5-CDF4D055C954}" dt="2024-05-07T13:19:02.778" v="6869" actId="20577"/>
          <ac:spMkLst>
            <pc:docMk/>
            <pc:sldMk cId="4292460305" sldId="498"/>
            <ac:spMk id="3" creationId="{7022A938-E44F-0EC7-F59E-D6BEF858CB19}"/>
          </ac:spMkLst>
        </pc:spChg>
      </pc:sldChg>
      <pc:sldChg chg="modNotesTx">
        <pc:chgData name="Hao LIU" userId="3c201fea-61c1-45d2-8334-de12aa4fe61d" providerId="ADAL" clId="{1C59BC8A-5926-D94D-B8B5-CDF4D055C954}" dt="2024-05-07T13:23:04.427" v="6879" actId="20577"/>
        <pc:sldMkLst>
          <pc:docMk/>
          <pc:sldMk cId="975435705" sldId="500"/>
        </pc:sldMkLst>
      </pc:sldChg>
      <pc:sldChg chg="modSp mod modNotesTx">
        <pc:chgData name="Hao LIU" userId="3c201fea-61c1-45d2-8334-de12aa4fe61d" providerId="ADAL" clId="{1C59BC8A-5926-D94D-B8B5-CDF4D055C954}" dt="2024-05-07T15:00:30.299" v="7351" actId="58"/>
        <pc:sldMkLst>
          <pc:docMk/>
          <pc:sldMk cId="3852661631" sldId="501"/>
        </pc:sldMkLst>
        <pc:spChg chg="mod">
          <ac:chgData name="Hao LIU" userId="3c201fea-61c1-45d2-8334-de12aa4fe61d" providerId="ADAL" clId="{1C59BC8A-5926-D94D-B8B5-CDF4D055C954}" dt="2024-05-07T15:00:30.299" v="7351" actId="58"/>
          <ac:spMkLst>
            <pc:docMk/>
            <pc:sldMk cId="3852661631" sldId="501"/>
            <ac:spMk id="3" creationId="{1395E324-88E4-8B20-2429-AC0FA18ACDFF}"/>
          </ac:spMkLst>
        </pc:spChg>
      </pc:sldChg>
      <pc:sldChg chg="modSp mod modNotesTx">
        <pc:chgData name="Hao LIU" userId="3c201fea-61c1-45d2-8334-de12aa4fe61d" providerId="ADAL" clId="{1C59BC8A-5926-D94D-B8B5-CDF4D055C954}" dt="2024-05-07T13:23:16.139" v="6881" actId="20577"/>
        <pc:sldMkLst>
          <pc:docMk/>
          <pc:sldMk cId="3344724870" sldId="502"/>
        </pc:sldMkLst>
        <pc:spChg chg="mod">
          <ac:chgData name="Hao LIU" userId="3c201fea-61c1-45d2-8334-de12aa4fe61d" providerId="ADAL" clId="{1C59BC8A-5926-D94D-B8B5-CDF4D055C954}" dt="2024-05-07T12:19:49.330" v="4982"/>
          <ac:spMkLst>
            <pc:docMk/>
            <pc:sldMk cId="3344724870" sldId="502"/>
            <ac:spMk id="3" creationId="{1395E324-88E4-8B20-2429-AC0FA18ACDFF}"/>
          </ac:spMkLst>
        </pc:spChg>
      </pc:sldChg>
      <pc:sldChg chg="modSp mod">
        <pc:chgData name="Hao LIU" userId="3c201fea-61c1-45d2-8334-de12aa4fe61d" providerId="ADAL" clId="{1C59BC8A-5926-D94D-B8B5-CDF4D055C954}" dt="2024-05-07T12:41:24.351" v="6796" actId="20577"/>
        <pc:sldMkLst>
          <pc:docMk/>
          <pc:sldMk cId="534404700" sldId="503"/>
        </pc:sldMkLst>
        <pc:spChg chg="mod">
          <ac:chgData name="Hao LIU" userId="3c201fea-61c1-45d2-8334-de12aa4fe61d" providerId="ADAL" clId="{1C59BC8A-5926-D94D-B8B5-CDF4D055C954}" dt="2024-05-07T12:41:24.351" v="6796" actId="20577"/>
          <ac:spMkLst>
            <pc:docMk/>
            <pc:sldMk cId="534404700" sldId="503"/>
            <ac:spMk id="3" creationId="{1395E324-88E4-8B20-2429-AC0FA18ACDFF}"/>
          </ac:spMkLst>
        </pc:spChg>
      </pc:sldChg>
      <pc:sldChg chg="modSp modNotesTx">
        <pc:chgData name="Hao LIU" userId="3c201fea-61c1-45d2-8334-de12aa4fe61d" providerId="ADAL" clId="{1C59BC8A-5926-D94D-B8B5-CDF4D055C954}" dt="2024-05-07T12:21:41.168" v="5109" actId="20577"/>
        <pc:sldMkLst>
          <pc:docMk/>
          <pc:sldMk cId="2970908708" sldId="504"/>
        </pc:sldMkLst>
        <pc:spChg chg="mod">
          <ac:chgData name="Hao LIU" userId="3c201fea-61c1-45d2-8334-de12aa4fe61d" providerId="ADAL" clId="{1C59BC8A-5926-D94D-B8B5-CDF4D055C954}" dt="2024-05-07T11:59:05.451" v="4962" actId="14100"/>
          <ac:spMkLst>
            <pc:docMk/>
            <pc:sldMk cId="2970908708" sldId="504"/>
            <ac:spMk id="5" creationId="{61B4A71D-E1B4-F298-567E-12EBE5A74444}"/>
          </ac:spMkLst>
        </pc:spChg>
      </pc:sldChg>
      <pc:sldChg chg="mod ord modShow">
        <pc:chgData name="Hao LIU" userId="3c201fea-61c1-45d2-8334-de12aa4fe61d" providerId="ADAL" clId="{1C59BC8A-5926-D94D-B8B5-CDF4D055C954}" dt="2024-05-07T07:20:05.716" v="3375" actId="20578"/>
        <pc:sldMkLst>
          <pc:docMk/>
          <pc:sldMk cId="2554687339" sldId="508"/>
        </pc:sldMkLst>
      </pc:sldChg>
      <pc:sldChg chg="mod ord modShow">
        <pc:chgData name="Hao LIU" userId="3c201fea-61c1-45d2-8334-de12aa4fe61d" providerId="ADAL" clId="{1C59BC8A-5926-D94D-B8B5-CDF4D055C954}" dt="2024-05-06T18:19:07.531" v="1420" actId="20578"/>
        <pc:sldMkLst>
          <pc:docMk/>
          <pc:sldMk cId="2125365987" sldId="509"/>
        </pc:sldMkLst>
      </pc:sldChg>
      <pc:sldChg chg="delSp modSp mod delAnim modNotesTx">
        <pc:chgData name="Hao LIU" userId="3c201fea-61c1-45d2-8334-de12aa4fe61d" providerId="ADAL" clId="{1C59BC8A-5926-D94D-B8B5-CDF4D055C954}" dt="2024-05-07T15:20:36.573" v="7436" actId="20577"/>
        <pc:sldMkLst>
          <pc:docMk/>
          <pc:sldMk cId="560457525" sldId="511"/>
        </pc:sldMkLst>
        <pc:spChg chg="mod">
          <ac:chgData name="Hao LIU" userId="3c201fea-61c1-45d2-8334-de12aa4fe61d" providerId="ADAL" clId="{1C59BC8A-5926-D94D-B8B5-CDF4D055C954}" dt="2024-05-06T17:50:00.328" v="1115" actId="14100"/>
          <ac:spMkLst>
            <pc:docMk/>
            <pc:sldMk cId="560457525" sldId="511"/>
            <ac:spMk id="3" creationId="{B955206A-D4D1-327A-D6F4-EC35F82FA9CA}"/>
          </ac:spMkLst>
        </pc:spChg>
        <pc:spChg chg="del mod">
          <ac:chgData name="Hao LIU" userId="3c201fea-61c1-45d2-8334-de12aa4fe61d" providerId="ADAL" clId="{1C59BC8A-5926-D94D-B8B5-CDF4D055C954}" dt="2024-05-06T17:49:43.345" v="1112" actId="478"/>
          <ac:spMkLst>
            <pc:docMk/>
            <pc:sldMk cId="560457525" sldId="511"/>
            <ac:spMk id="48" creationId="{2200A8AE-A4EC-42AE-8995-3719C96E6250}"/>
          </ac:spMkLst>
        </pc:spChg>
      </pc:sldChg>
      <pc:sldChg chg="delSp modSp mod modAnim">
        <pc:chgData name="Hao LIU" userId="3c201fea-61c1-45d2-8334-de12aa4fe61d" providerId="ADAL" clId="{1C59BC8A-5926-D94D-B8B5-CDF4D055C954}" dt="2024-05-07T06:40:32.016" v="1984" actId="14100"/>
        <pc:sldMkLst>
          <pc:docMk/>
          <pc:sldMk cId="2072088937" sldId="512"/>
        </pc:sldMkLst>
        <pc:spChg chg="mod">
          <ac:chgData name="Hao LIU" userId="3c201fea-61c1-45d2-8334-de12aa4fe61d" providerId="ADAL" clId="{1C59BC8A-5926-D94D-B8B5-CDF4D055C954}" dt="2024-05-07T06:40:16.510" v="1979" actId="403"/>
          <ac:spMkLst>
            <pc:docMk/>
            <pc:sldMk cId="2072088937" sldId="512"/>
            <ac:spMk id="3" creationId="{15A2AA72-C0D4-4CA6-0CB9-BBFF4EAA6644}"/>
          </ac:spMkLst>
        </pc:spChg>
        <pc:spChg chg="mod">
          <ac:chgData name="Hao LIU" userId="3c201fea-61c1-45d2-8334-de12aa4fe61d" providerId="ADAL" clId="{1C59BC8A-5926-D94D-B8B5-CDF4D055C954}" dt="2024-05-07T06:40:32.016" v="1984" actId="14100"/>
          <ac:spMkLst>
            <pc:docMk/>
            <pc:sldMk cId="2072088937" sldId="512"/>
            <ac:spMk id="5" creationId="{2F7FC572-5718-9E4C-EEA3-207BEEF2EAF4}"/>
          </ac:spMkLst>
        </pc:spChg>
        <pc:spChg chg="del mod">
          <ac:chgData name="Hao LIU" userId="3c201fea-61c1-45d2-8334-de12aa4fe61d" providerId="ADAL" clId="{1C59BC8A-5926-D94D-B8B5-CDF4D055C954}" dt="2024-05-07T06:40:00.015" v="1974" actId="478"/>
          <ac:spMkLst>
            <pc:docMk/>
            <pc:sldMk cId="2072088937" sldId="512"/>
            <ac:spMk id="6" creationId="{7E92528A-C491-9E53-2E75-51B10673CE8A}"/>
          </ac:spMkLst>
        </pc:spChg>
        <pc:spChg chg="del mod">
          <ac:chgData name="Hao LIU" userId="3c201fea-61c1-45d2-8334-de12aa4fe61d" providerId="ADAL" clId="{1C59BC8A-5926-D94D-B8B5-CDF4D055C954}" dt="2024-05-07T06:40:01.245" v="1975" actId="478"/>
          <ac:spMkLst>
            <pc:docMk/>
            <pc:sldMk cId="2072088937" sldId="512"/>
            <ac:spMk id="7" creationId="{61BE9B3F-8D3E-A308-643E-485D540F1532}"/>
          </ac:spMkLst>
        </pc:spChg>
      </pc:sldChg>
      <pc:sldChg chg="modSp add mod">
        <pc:chgData name="Hao LIU" userId="3c201fea-61c1-45d2-8334-de12aa4fe61d" providerId="ADAL" clId="{1C59BC8A-5926-D94D-B8B5-CDF4D055C954}" dt="2024-05-07T07:55:02.471" v="3957" actId="20577"/>
        <pc:sldMkLst>
          <pc:docMk/>
          <pc:sldMk cId="1331060557" sldId="513"/>
        </pc:sldMkLst>
        <pc:spChg chg="mod">
          <ac:chgData name="Hao LIU" userId="3c201fea-61c1-45d2-8334-de12aa4fe61d" providerId="ADAL" clId="{1C59BC8A-5926-D94D-B8B5-CDF4D055C954}" dt="2024-05-06T17:46:26.320" v="706"/>
          <ac:spMkLst>
            <pc:docMk/>
            <pc:sldMk cId="1331060557" sldId="513"/>
            <ac:spMk id="2" creationId="{29C16D7C-F946-356E-0D76-5125CCC43C40}"/>
          </ac:spMkLst>
        </pc:spChg>
        <pc:spChg chg="mod">
          <ac:chgData name="Hao LIU" userId="3c201fea-61c1-45d2-8334-de12aa4fe61d" providerId="ADAL" clId="{1C59BC8A-5926-D94D-B8B5-CDF4D055C954}" dt="2024-05-07T07:55:02.471" v="3957" actId="20577"/>
          <ac:spMkLst>
            <pc:docMk/>
            <pc:sldMk cId="1331060557" sldId="513"/>
            <ac:spMk id="3" creationId="{1395E324-88E4-8B20-2429-AC0FA18ACDFF}"/>
          </ac:spMkLst>
        </pc:spChg>
      </pc:sldChg>
      <pc:sldChg chg="delSp modSp add mod ord modAnim modNotesTx">
        <pc:chgData name="Hao LIU" userId="3c201fea-61c1-45d2-8334-de12aa4fe61d" providerId="ADAL" clId="{1C59BC8A-5926-D94D-B8B5-CDF4D055C954}" dt="2024-05-07T14:30:35.719" v="7339" actId="20577"/>
        <pc:sldMkLst>
          <pc:docMk/>
          <pc:sldMk cId="3652551663" sldId="514"/>
        </pc:sldMkLst>
        <pc:spChg chg="mod">
          <ac:chgData name="Hao LIU" userId="3c201fea-61c1-45d2-8334-de12aa4fe61d" providerId="ADAL" clId="{1C59BC8A-5926-D94D-B8B5-CDF4D055C954}" dt="2024-05-07T07:49:22.561" v="3908" actId="20577"/>
          <ac:spMkLst>
            <pc:docMk/>
            <pc:sldMk cId="3652551663" sldId="514"/>
            <ac:spMk id="3" creationId="{15A2AA72-C0D4-4CA6-0CB9-BBFF4EAA6644}"/>
          </ac:spMkLst>
        </pc:spChg>
        <pc:spChg chg="del">
          <ac:chgData name="Hao LIU" userId="3c201fea-61c1-45d2-8334-de12aa4fe61d" providerId="ADAL" clId="{1C59BC8A-5926-D94D-B8B5-CDF4D055C954}" dt="2024-05-07T06:39:51.622" v="1972" actId="478"/>
          <ac:spMkLst>
            <pc:docMk/>
            <pc:sldMk cId="3652551663" sldId="514"/>
            <ac:spMk id="5" creationId="{2F7FC572-5718-9E4C-EEA3-207BEEF2EAF4}"/>
          </ac:spMkLst>
        </pc:spChg>
        <pc:spChg chg="mod">
          <ac:chgData name="Hao LIU" userId="3c201fea-61c1-45d2-8334-de12aa4fe61d" providerId="ADAL" clId="{1C59BC8A-5926-D94D-B8B5-CDF4D055C954}" dt="2024-05-07T06:49:25.495" v="2522" actId="1076"/>
          <ac:spMkLst>
            <pc:docMk/>
            <pc:sldMk cId="3652551663" sldId="514"/>
            <ac:spMk id="6" creationId="{7E92528A-C491-9E53-2E75-51B10673CE8A}"/>
          </ac:spMkLst>
        </pc:spChg>
        <pc:spChg chg="mod">
          <ac:chgData name="Hao LIU" userId="3c201fea-61c1-45d2-8334-de12aa4fe61d" providerId="ADAL" clId="{1C59BC8A-5926-D94D-B8B5-CDF4D055C954}" dt="2024-05-07T07:49:43.465" v="3910" actId="14100"/>
          <ac:spMkLst>
            <pc:docMk/>
            <pc:sldMk cId="3652551663" sldId="514"/>
            <ac:spMk id="7" creationId="{61BE9B3F-8D3E-A308-643E-485D540F1532}"/>
          </ac:spMkLst>
        </pc:spChg>
      </pc:sldChg>
      <pc:sldChg chg="add del mod modShow">
        <pc:chgData name="Hao LIU" userId="3c201fea-61c1-45d2-8334-de12aa4fe61d" providerId="ADAL" clId="{1C59BC8A-5926-D94D-B8B5-CDF4D055C954}" dt="2024-05-07T14:47:17.257" v="7341" actId="2696"/>
        <pc:sldMkLst>
          <pc:docMk/>
          <pc:sldMk cId="354695000" sldId="515"/>
        </pc:sldMkLst>
      </pc:sldChg>
      <pc:sldChg chg="delSp add mod delAnim modNotesTx">
        <pc:chgData name="Hao LIU" userId="3c201fea-61c1-45d2-8334-de12aa4fe61d" providerId="ADAL" clId="{1C59BC8A-5926-D94D-B8B5-CDF4D055C954}" dt="2024-05-07T13:20:07.850" v="6873" actId="20577"/>
        <pc:sldMkLst>
          <pc:docMk/>
          <pc:sldMk cId="1145573221" sldId="516"/>
        </pc:sldMkLst>
        <pc:spChg chg="del">
          <ac:chgData name="Hao LIU" userId="3c201fea-61c1-45d2-8334-de12aa4fe61d" providerId="ADAL" clId="{1C59BC8A-5926-D94D-B8B5-CDF4D055C954}" dt="2024-05-07T13:20:00.943" v="6872" actId="478"/>
          <ac:spMkLst>
            <pc:docMk/>
            <pc:sldMk cId="1145573221" sldId="516"/>
            <ac:spMk id="14" creationId="{60841DE1-2658-5D05-7D1C-03C1C2AA2D1D}"/>
          </ac:spMkLst>
        </pc:spChg>
        <pc:spChg chg="del">
          <ac:chgData name="Hao LIU" userId="3c201fea-61c1-45d2-8334-de12aa4fe61d" providerId="ADAL" clId="{1C59BC8A-5926-D94D-B8B5-CDF4D055C954}" dt="2024-05-07T13:20:00.943" v="6872" actId="478"/>
          <ac:spMkLst>
            <pc:docMk/>
            <pc:sldMk cId="1145573221" sldId="516"/>
            <ac:spMk id="16" creationId="{2DEA94E2-A4E9-D9CB-15C2-669556D3AAB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9E13725-F9E0-472C-A572-6E90FE457858}" type="datetimeFigureOut">
              <a:rPr lang="en-US" smtClean="0"/>
              <a:t>5/8/24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67163D4-A70C-43A2-A216-479B596BBBC8}" type="slidenum">
              <a:rPr lang="en-US" smtClean="0"/>
              <a:t>‹#›</a:t>
            </a:fld>
            <a:endParaRPr lang="en-US"/>
          </a:p>
        </p:txBody>
      </p:sp>
    </p:spTree>
    <p:extLst>
      <p:ext uri="{BB962C8B-B14F-4D97-AF65-F5344CB8AC3E}">
        <p14:creationId xmlns:p14="http://schemas.microsoft.com/office/powerpoint/2010/main" val="2129835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E1666DF-ED2D-44D8-B3DD-9001B66801E5}" type="datetimeFigureOut">
              <a:rPr lang="zh-CN" altLang="en-US" smtClean="0"/>
              <a:t>2024/5/8</a:t>
            </a:fld>
            <a:endParaRPr lang="zh-CN" alt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0C414A5-8DAD-44F6-8DC8-9B9B0B39526E}" type="slidenum">
              <a:rPr lang="zh-CN" altLang="en-US" smtClean="0"/>
              <a:t>‹#›</a:t>
            </a:fld>
            <a:endParaRPr lang="zh-CN" altLang="en-US"/>
          </a:p>
        </p:txBody>
      </p:sp>
    </p:spTree>
    <p:extLst>
      <p:ext uri="{BB962C8B-B14F-4D97-AF65-F5344CB8AC3E}">
        <p14:creationId xmlns:p14="http://schemas.microsoft.com/office/powerpoint/2010/main" val="140701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ea typeface="ＭＳ Ｐゴシック" panose="020B0600070205080204" pitchFamily="34" charset="-128"/>
              </a:defRPr>
            </a:lvl1pPr>
            <a:lvl2pPr marL="742950" indent="-285750">
              <a:defRPr sz="1000" b="1">
                <a:solidFill>
                  <a:schemeClr val="bg1"/>
                </a:solidFill>
                <a:latin typeface="Arial" panose="020B0604020202020204" pitchFamily="34" charset="0"/>
                <a:ea typeface="ＭＳ Ｐゴシック" panose="020B0600070205080204" pitchFamily="34" charset="-128"/>
              </a:defRPr>
            </a:lvl2pPr>
            <a:lvl3pPr marL="1143000" indent="-228600">
              <a:defRPr sz="1000" b="1">
                <a:solidFill>
                  <a:schemeClr val="bg1"/>
                </a:solidFill>
                <a:latin typeface="Arial" panose="020B0604020202020204" pitchFamily="34" charset="0"/>
                <a:ea typeface="ＭＳ Ｐゴシック" panose="020B0600070205080204" pitchFamily="34" charset="-128"/>
              </a:defRPr>
            </a:lvl3pPr>
            <a:lvl4pPr marL="1600200" indent="-228600">
              <a:defRPr sz="1000" b="1">
                <a:solidFill>
                  <a:schemeClr val="bg1"/>
                </a:solidFill>
                <a:latin typeface="Arial" panose="020B0604020202020204" pitchFamily="34" charset="0"/>
                <a:ea typeface="ＭＳ Ｐゴシック" panose="020B0600070205080204" pitchFamily="34" charset="-128"/>
              </a:defRPr>
            </a:lvl4pPr>
            <a:lvl5pPr marL="2057400" indent="-228600">
              <a:defRPr sz="10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bg1"/>
                </a:solidFill>
                <a:latin typeface="Arial" panose="020B0604020202020204" pitchFamily="34" charset="0"/>
                <a:ea typeface="ＭＳ Ｐゴシック" panose="020B0600070205080204" pitchFamily="34" charset="-128"/>
              </a:defRPr>
            </a:lvl9pPr>
          </a:lstStyle>
          <a:p>
            <a:fld id="{0C2202DD-12C2-4914-B301-2390D9AC94B6}" type="slidenum">
              <a:rPr lang="en-GB" altLang="zh-CN" sz="1200" b="0">
                <a:solidFill>
                  <a:schemeClr val="tx1"/>
                </a:solidFill>
                <a:ea typeface="SimSun" panose="02010600030101010101" pitchFamily="2" charset="-122"/>
              </a:rPr>
              <a:pPr/>
              <a:t>1</a:t>
            </a:fld>
            <a:endParaRPr lang="en-GB" altLang="zh-CN" sz="1200" b="0">
              <a:solidFill>
                <a:schemeClr val="tx1"/>
              </a:solidFill>
              <a:ea typeface="SimSun" panose="02010600030101010101" pitchFamily="2" charset="-122"/>
            </a:endParaRPr>
          </a:p>
        </p:txBody>
      </p:sp>
      <p:sp>
        <p:nvSpPr>
          <p:cNvPr id="16387" name="Rectangle 2"/>
          <p:cNvSpPr>
            <a:spLocks noGrp="1" noRot="1" noChangeAspect="1" noChangeArrowheads="1" noTextEdit="1"/>
          </p:cNvSpPr>
          <p:nvPr>
            <p:ph type="sldImg"/>
          </p:nvPr>
        </p:nvSpPr>
        <p:spPr>
          <a:xfrm>
            <a:off x="3028950" y="857250"/>
            <a:ext cx="3086100" cy="2314575"/>
          </a:xfrm>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ea typeface="SimSun" panose="02010600030101010101" pitchFamily="2" charset="-122"/>
            </a:endParaRPr>
          </a:p>
        </p:txBody>
      </p:sp>
    </p:spTree>
    <p:extLst>
      <p:ext uri="{BB962C8B-B14F-4D97-AF65-F5344CB8AC3E}">
        <p14:creationId xmlns:p14="http://schemas.microsoft.com/office/powerpoint/2010/main" val="222847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10</a:t>
            </a:fld>
            <a:endParaRPr lang="zh-CN" altLang="en-US"/>
          </a:p>
        </p:txBody>
      </p:sp>
    </p:spTree>
    <p:extLst>
      <p:ext uri="{BB962C8B-B14F-4D97-AF65-F5344CB8AC3E}">
        <p14:creationId xmlns:p14="http://schemas.microsoft.com/office/powerpoint/2010/main" val="246324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11</a:t>
            </a:fld>
            <a:endParaRPr lang="zh-CN" altLang="en-US"/>
          </a:p>
        </p:txBody>
      </p:sp>
    </p:spTree>
    <p:extLst>
      <p:ext uri="{BB962C8B-B14F-4D97-AF65-F5344CB8AC3E}">
        <p14:creationId xmlns:p14="http://schemas.microsoft.com/office/powerpoint/2010/main" val="186893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one only considers preserving the spatial closeness in the learnt representation, which addresses individual fairness indirectly.</a:t>
            </a:r>
          </a:p>
          <a:p>
            <a:endParaRPr lang="en-US" dirty="0"/>
          </a:p>
          <a:p>
            <a:r>
              <a:rPr lang="en-US" dirty="0"/>
              <a:t>It turns out that if the original dataset is not individually fair, the representation is also not individually fair.</a:t>
            </a:r>
          </a:p>
          <a:p>
            <a:endParaRPr lang="en-US" dirty="0"/>
          </a:p>
          <a:p>
            <a:r>
              <a:rPr lang="en-US" dirty="0"/>
              <a:t>In comparison, we ...</a:t>
            </a:r>
          </a:p>
          <a:p>
            <a:endParaRPr lang="en-US" dirty="0"/>
          </a:p>
          <a:p>
            <a:r>
              <a:rPr lang="en-US" dirty="0"/>
              <a:t>The second one ...</a:t>
            </a:r>
          </a:p>
        </p:txBody>
      </p:sp>
      <p:sp>
        <p:nvSpPr>
          <p:cNvPr id="4" name="Slide Number Placeholder 3"/>
          <p:cNvSpPr>
            <a:spLocks noGrp="1"/>
          </p:cNvSpPr>
          <p:nvPr>
            <p:ph type="sldNum" sz="quarter" idx="5"/>
          </p:nvPr>
        </p:nvSpPr>
        <p:spPr/>
        <p:txBody>
          <a:bodyPr/>
          <a:lstStyle/>
          <a:p>
            <a:fld id="{F0C414A5-8DAD-44F6-8DC8-9B9B0B39526E}" type="slidenum">
              <a:rPr lang="zh-CN" altLang="en-US" smtClean="0"/>
              <a:t>13</a:t>
            </a:fld>
            <a:endParaRPr lang="zh-CN" altLang="en-US"/>
          </a:p>
        </p:txBody>
      </p:sp>
    </p:spTree>
    <p:extLst>
      <p:ext uri="{BB962C8B-B14F-4D97-AF65-F5344CB8AC3E}">
        <p14:creationId xmlns:p14="http://schemas.microsoft.com/office/powerpoint/2010/main" val="393855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14</a:t>
            </a:fld>
            <a:endParaRPr lang="zh-CN" altLang="en-US"/>
          </a:p>
        </p:txBody>
      </p:sp>
    </p:spTree>
    <p:extLst>
      <p:ext uri="{BB962C8B-B14F-4D97-AF65-F5344CB8AC3E}">
        <p14:creationId xmlns:p14="http://schemas.microsoft.com/office/powerpoint/2010/main" val="378933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15</a:t>
            </a:fld>
            <a:endParaRPr lang="zh-CN" altLang="en-US"/>
          </a:p>
        </p:txBody>
      </p:sp>
    </p:spTree>
    <p:extLst>
      <p:ext uri="{BB962C8B-B14F-4D97-AF65-F5344CB8AC3E}">
        <p14:creationId xmlns:p14="http://schemas.microsoft.com/office/powerpoint/2010/main" val="355078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16</a:t>
            </a:fld>
            <a:endParaRPr lang="zh-CN" altLang="en-US"/>
          </a:p>
        </p:txBody>
      </p:sp>
    </p:spTree>
    <p:extLst>
      <p:ext uri="{BB962C8B-B14F-4D97-AF65-F5344CB8AC3E}">
        <p14:creationId xmlns:p14="http://schemas.microsoft.com/office/powerpoint/2010/main" val="2602120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structure of our proposed model </a:t>
            </a:r>
            <a:r>
              <a:rPr lang="en-US" altLang="zh-CN" dirty="0" err="1"/>
              <a:t>GIFair</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17</a:t>
            </a:fld>
            <a:endParaRPr lang="zh-CN" altLang="en-US"/>
          </a:p>
        </p:txBody>
      </p:sp>
    </p:spTree>
    <p:extLst>
      <p:ext uri="{BB962C8B-B14F-4D97-AF65-F5344CB8AC3E}">
        <p14:creationId xmlns:p14="http://schemas.microsoft.com/office/powerpoint/2010/main" val="272840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18</a:t>
            </a:fld>
            <a:endParaRPr lang="zh-CN" altLang="en-US"/>
          </a:p>
        </p:txBody>
      </p:sp>
    </p:spTree>
    <p:extLst>
      <p:ext uri="{BB962C8B-B14F-4D97-AF65-F5344CB8AC3E}">
        <p14:creationId xmlns:p14="http://schemas.microsoft.com/office/powerpoint/2010/main" val="282952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so that we achieve both types of fairness and also good accuracy.</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19</a:t>
            </a:fld>
            <a:endParaRPr lang="zh-CN" altLang="en-US"/>
          </a:p>
        </p:txBody>
      </p:sp>
    </p:spTree>
    <p:extLst>
      <p:ext uri="{BB962C8B-B14F-4D97-AF65-F5344CB8AC3E}">
        <p14:creationId xmlns:p14="http://schemas.microsoft.com/office/powerpoint/2010/main" val="88627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group adversary h1, we formalize the group loss function such that h1 could well differentiate the representations in different groups.</a:t>
            </a:r>
          </a:p>
          <a:p>
            <a:endParaRPr lang="en-US" altLang="zh-CN" dirty="0"/>
          </a:p>
          <a:p>
            <a:r>
              <a:rPr lang="en-US" altLang="zh-CN" dirty="0"/>
              <a:t>Basically, it is computed to be the absolute difference between the ratio of data points predicted to be group label 1 among D0 and the ratio of data points predicted to be group 1 among D1.</a:t>
            </a:r>
          </a:p>
          <a:p>
            <a:endParaRPr lang="en-US" altLang="zh-CN" dirty="0"/>
          </a:p>
          <a:p>
            <a:r>
              <a:rPr lang="en-US" altLang="zh-CN" dirty="0"/>
              <a:t>We use an example to illustrate that better.</a:t>
            </a:r>
          </a:p>
        </p:txBody>
      </p:sp>
      <p:sp>
        <p:nvSpPr>
          <p:cNvPr id="4" name="灯片编号占位符 3"/>
          <p:cNvSpPr>
            <a:spLocks noGrp="1"/>
          </p:cNvSpPr>
          <p:nvPr>
            <p:ph type="sldNum" sz="quarter" idx="5"/>
          </p:nvPr>
        </p:nvSpPr>
        <p:spPr/>
        <p:txBody>
          <a:bodyPr/>
          <a:lstStyle/>
          <a:p>
            <a:fld id="{F0C414A5-8DAD-44F6-8DC8-9B9B0B39526E}" type="slidenum">
              <a:rPr lang="zh-CN" altLang="en-US" smtClean="0"/>
              <a:t>20</a:t>
            </a:fld>
            <a:endParaRPr lang="zh-CN" altLang="en-US"/>
          </a:p>
        </p:txBody>
      </p:sp>
    </p:spTree>
    <p:extLst>
      <p:ext uri="{BB962C8B-B14F-4D97-AF65-F5344CB8AC3E}">
        <p14:creationId xmlns:p14="http://schemas.microsoft.com/office/powerpoint/2010/main" val="353909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a:t>
            </a:fld>
            <a:endParaRPr lang="zh-CN" altLang="en-US"/>
          </a:p>
        </p:txBody>
      </p:sp>
    </p:spTree>
    <p:extLst>
      <p:ext uri="{BB962C8B-B14F-4D97-AF65-F5344CB8AC3E}">
        <p14:creationId xmlns:p14="http://schemas.microsoft.com/office/powerpoint/2010/main" val="2833246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example, the number of data points in the protected group D1, unprotected group D0 are 300 and 700, respectively.</a:t>
            </a:r>
          </a:p>
          <a:p>
            <a:endParaRPr lang="en-US" altLang="zh-CN" dirty="0"/>
          </a:p>
          <a:p>
            <a:r>
              <a:rPr lang="en-US" altLang="zh-CN" dirty="0"/>
              <a:t>In case 1, most data points are given correct group labels. The loss function is the difference of the two ratios just mentioned, which is a large value 0.9.</a:t>
            </a:r>
          </a:p>
          <a:p>
            <a:endParaRPr lang="en-US" altLang="zh-CN" dirty="0"/>
          </a:p>
          <a:p>
            <a:r>
              <a:rPr lang="en-US" altLang="zh-CN" dirty="0"/>
              <a:t>In case 2, it is interesting to see that most data points are given wrong group labels. The loss function value is still large, which means h1 can also well differentiate the group.</a:t>
            </a:r>
          </a:p>
          <a:p>
            <a:endParaRPr lang="en-US" altLang="zh-CN" dirty="0"/>
          </a:p>
          <a:p>
            <a:r>
              <a:rPr lang="en-US" altLang="zh-CN" dirty="0"/>
              <a:t>Only in case 3, where some are given correct but some are given wrong group labels, the loss function value is small, indicating that h1 cannot well differentiate the group.</a:t>
            </a:r>
          </a:p>
          <a:p>
            <a:endParaRPr lang="en-US" altLang="zh-CN" dirty="0"/>
          </a:p>
          <a:p>
            <a:r>
              <a:rPr lang="en-US" altLang="zh-CN" dirty="0"/>
              <a:t>Therefore, the adversary h1 is aimed to maximize the group loss function.</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21</a:t>
            </a:fld>
            <a:endParaRPr lang="zh-CN" altLang="en-US"/>
          </a:p>
        </p:txBody>
      </p:sp>
    </p:spTree>
    <p:extLst>
      <p:ext uri="{BB962C8B-B14F-4D97-AF65-F5344CB8AC3E}">
        <p14:creationId xmlns:p14="http://schemas.microsoft.com/office/powerpoint/2010/main" val="1881348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individual adversary h2, we formalize the individual loss function such that a data point has different outcome from its neighbors.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directly use a similar formation of </a:t>
            </a:r>
            <a:r>
              <a:rPr lang="en-US" altLang="zh-CN" dirty="0" err="1"/>
              <a:t>yNN</a:t>
            </a:r>
            <a:r>
              <a:rPr lang="en-US" altLang="zh-CN" dirty="0"/>
              <a:t> metric to formalize our individual loss function.</a:t>
            </a:r>
          </a:p>
        </p:txBody>
      </p:sp>
      <p:sp>
        <p:nvSpPr>
          <p:cNvPr id="4" name="灯片编号占位符 3"/>
          <p:cNvSpPr>
            <a:spLocks noGrp="1"/>
          </p:cNvSpPr>
          <p:nvPr>
            <p:ph type="sldNum" sz="quarter" idx="5"/>
          </p:nvPr>
        </p:nvSpPr>
        <p:spPr/>
        <p:txBody>
          <a:bodyPr/>
          <a:lstStyle/>
          <a:p>
            <a:fld id="{F0C414A5-8DAD-44F6-8DC8-9B9B0B39526E}" type="slidenum">
              <a:rPr lang="zh-CN" altLang="en-US" smtClean="0"/>
              <a:t>22</a:t>
            </a:fld>
            <a:endParaRPr lang="zh-CN" altLang="en-US"/>
          </a:p>
        </p:txBody>
      </p:sp>
    </p:spTree>
    <p:extLst>
      <p:ext uri="{BB962C8B-B14F-4D97-AF65-F5344CB8AC3E}">
        <p14:creationId xmlns:p14="http://schemas.microsoft.com/office/powerpoint/2010/main" val="9956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23</a:t>
            </a:fld>
            <a:endParaRPr lang="zh-CN" altLang="en-US"/>
          </a:p>
        </p:txBody>
      </p:sp>
    </p:spTree>
    <p:extLst>
      <p:ext uri="{BB962C8B-B14F-4D97-AF65-F5344CB8AC3E}">
        <p14:creationId xmlns:p14="http://schemas.microsoft.com/office/powerpoint/2010/main" val="524033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24</a:t>
            </a:fld>
            <a:endParaRPr lang="zh-CN" altLang="en-US"/>
          </a:p>
        </p:txBody>
      </p:sp>
    </p:spTree>
    <p:extLst>
      <p:ext uri="{BB962C8B-B14F-4D97-AF65-F5344CB8AC3E}">
        <p14:creationId xmlns:p14="http://schemas.microsoft.com/office/powerpoint/2010/main" val="217137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25</a:t>
            </a:fld>
            <a:endParaRPr lang="zh-CN" altLang="en-US"/>
          </a:p>
        </p:txBody>
      </p:sp>
    </p:spTree>
    <p:extLst>
      <p:ext uri="{BB962C8B-B14F-4D97-AF65-F5344CB8AC3E}">
        <p14:creationId xmlns:p14="http://schemas.microsoft.com/office/powerpoint/2010/main" val="4269352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26</a:t>
            </a:fld>
            <a:endParaRPr lang="zh-CN" altLang="en-US"/>
          </a:p>
        </p:txBody>
      </p:sp>
    </p:spTree>
    <p:extLst>
      <p:ext uri="{BB962C8B-B14F-4D97-AF65-F5344CB8AC3E}">
        <p14:creationId xmlns:p14="http://schemas.microsoft.com/office/powerpoint/2010/main" val="149683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27</a:t>
            </a:fld>
            <a:endParaRPr lang="zh-CN" altLang="en-US"/>
          </a:p>
        </p:txBody>
      </p:sp>
    </p:spTree>
    <p:extLst>
      <p:ext uri="{BB962C8B-B14F-4D97-AF65-F5344CB8AC3E}">
        <p14:creationId xmlns:p14="http://schemas.microsoft.com/office/powerpoint/2010/main" val="1267442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29</a:t>
            </a:fld>
            <a:endParaRPr lang="zh-CN" altLang="en-US"/>
          </a:p>
        </p:txBody>
      </p:sp>
    </p:spTree>
    <p:extLst>
      <p:ext uri="{BB962C8B-B14F-4D97-AF65-F5344CB8AC3E}">
        <p14:creationId xmlns:p14="http://schemas.microsoft.com/office/powerpoint/2010/main" val="2443312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30</a:t>
            </a:fld>
            <a:endParaRPr lang="zh-CN" altLang="en-US"/>
          </a:p>
        </p:txBody>
      </p:sp>
    </p:spTree>
    <p:extLst>
      <p:ext uri="{BB962C8B-B14F-4D97-AF65-F5344CB8AC3E}">
        <p14:creationId xmlns:p14="http://schemas.microsoft.com/office/powerpoint/2010/main" val="3047916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32</a:t>
            </a:fld>
            <a:endParaRPr lang="zh-CN" altLang="en-US"/>
          </a:p>
        </p:txBody>
      </p:sp>
    </p:spTree>
    <p:extLst>
      <p:ext uri="{BB962C8B-B14F-4D97-AF65-F5344CB8AC3E}">
        <p14:creationId xmlns:p14="http://schemas.microsoft.com/office/powerpoint/2010/main" val="119101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a:t>
            </a:fld>
            <a:endParaRPr lang="zh-CN" altLang="en-US"/>
          </a:p>
        </p:txBody>
      </p:sp>
    </p:spTree>
    <p:extLst>
      <p:ext uri="{BB962C8B-B14F-4D97-AF65-F5344CB8AC3E}">
        <p14:creationId xmlns:p14="http://schemas.microsoft.com/office/powerpoint/2010/main" val="82681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TODO: concrete example</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33</a:t>
            </a:fld>
            <a:endParaRPr lang="zh-CN" altLang="en-US"/>
          </a:p>
        </p:txBody>
      </p:sp>
    </p:spTree>
    <p:extLst>
      <p:ext uri="{BB962C8B-B14F-4D97-AF65-F5344CB8AC3E}">
        <p14:creationId xmlns:p14="http://schemas.microsoft.com/office/powerpoint/2010/main" val="868747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TODO: concrete example</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34</a:t>
            </a:fld>
            <a:endParaRPr lang="zh-CN" altLang="en-US"/>
          </a:p>
        </p:txBody>
      </p:sp>
    </p:spTree>
    <p:extLst>
      <p:ext uri="{BB962C8B-B14F-4D97-AF65-F5344CB8AC3E}">
        <p14:creationId xmlns:p14="http://schemas.microsoft.com/office/powerpoint/2010/main" val="655113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35</a:t>
            </a:fld>
            <a:endParaRPr lang="zh-CN" altLang="en-US"/>
          </a:p>
        </p:txBody>
      </p:sp>
    </p:spTree>
    <p:extLst>
      <p:ext uri="{BB962C8B-B14F-4D97-AF65-F5344CB8AC3E}">
        <p14:creationId xmlns:p14="http://schemas.microsoft.com/office/powerpoint/2010/main" val="3142904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36</a:t>
            </a:fld>
            <a:endParaRPr lang="zh-CN" altLang="en-US"/>
          </a:p>
        </p:txBody>
      </p:sp>
    </p:spTree>
    <p:extLst>
      <p:ext uri="{BB962C8B-B14F-4D97-AF65-F5344CB8AC3E}">
        <p14:creationId xmlns:p14="http://schemas.microsoft.com/office/powerpoint/2010/main" val="4255154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37</a:t>
            </a:fld>
            <a:endParaRPr lang="zh-CN" altLang="en-US"/>
          </a:p>
        </p:txBody>
      </p:sp>
    </p:spTree>
    <p:extLst>
      <p:ext uri="{BB962C8B-B14F-4D97-AF65-F5344CB8AC3E}">
        <p14:creationId xmlns:p14="http://schemas.microsoft.com/office/powerpoint/2010/main" val="3125052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38</a:t>
            </a:fld>
            <a:endParaRPr lang="zh-CN" altLang="en-US"/>
          </a:p>
        </p:txBody>
      </p:sp>
    </p:spTree>
    <p:extLst>
      <p:ext uri="{BB962C8B-B14F-4D97-AF65-F5344CB8AC3E}">
        <p14:creationId xmlns:p14="http://schemas.microsoft.com/office/powerpoint/2010/main" val="199712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For example, the model trained on some biased dataset could have larger chance to classify female loan applicants as bad credit than male applicants.</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4</a:t>
            </a:fld>
            <a:endParaRPr lang="zh-CN" altLang="en-US"/>
          </a:p>
        </p:txBody>
      </p:sp>
    </p:spTree>
    <p:extLst>
      <p:ext uri="{BB962C8B-B14F-4D97-AF65-F5344CB8AC3E}">
        <p14:creationId xmlns:p14="http://schemas.microsoft.com/office/powerpoint/2010/main" val="189658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5</a:t>
            </a:fld>
            <a:endParaRPr lang="zh-CN" altLang="en-US"/>
          </a:p>
        </p:txBody>
      </p:sp>
    </p:spTree>
    <p:extLst>
      <p:ext uri="{BB962C8B-B14F-4D97-AF65-F5344CB8AC3E}">
        <p14:creationId xmlns:p14="http://schemas.microsoft.com/office/powerpoint/2010/main" val="78156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Representation learning has become a common approach in fair classification.</a:t>
            </a:r>
          </a:p>
          <a:p>
            <a:r>
              <a:rPr lang="en-US" altLang="zh-CN" dirty="0"/>
              <a:t>So, in this work, we follow this approach, and we deal with the fair representation learning problem…</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6</a:t>
            </a:fld>
            <a:endParaRPr lang="zh-CN" altLang="en-US"/>
          </a:p>
        </p:txBody>
      </p:sp>
    </p:spTree>
    <p:extLst>
      <p:ext uri="{BB962C8B-B14F-4D97-AF65-F5344CB8AC3E}">
        <p14:creationId xmlns:p14="http://schemas.microsoft.com/office/powerpoint/2010/main" val="54217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7</a:t>
            </a:fld>
            <a:endParaRPr lang="zh-CN" altLang="en-US"/>
          </a:p>
        </p:txBody>
      </p:sp>
    </p:spTree>
    <p:extLst>
      <p:ext uri="{BB962C8B-B14F-4D97-AF65-F5344CB8AC3E}">
        <p14:creationId xmlns:p14="http://schemas.microsoft.com/office/powerpoint/2010/main" val="2727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8</a:t>
            </a:fld>
            <a:endParaRPr lang="zh-CN" altLang="en-US"/>
          </a:p>
        </p:txBody>
      </p:sp>
    </p:spTree>
    <p:extLst>
      <p:ext uri="{BB962C8B-B14F-4D97-AF65-F5344CB8AC3E}">
        <p14:creationId xmlns:p14="http://schemas.microsoft.com/office/powerpoint/2010/main" val="79020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introduce our dataset formation using an example of the COMPAS dataset D.</a:t>
            </a:r>
          </a:p>
          <a:p>
            <a:r>
              <a:rPr lang="en-US" altLang="zh-CN" dirty="0"/>
              <a:t>In this dataset, we have the information of N criminals, and each of them has a list of attributes X and an outcome attribute Y.</a:t>
            </a:r>
          </a:p>
          <a:p>
            <a:r>
              <a:rPr lang="en-US" altLang="zh-CN" dirty="0"/>
              <a:t>We want to predict, for each person in this dataset, the outcome is 1 or 0, which means this person will commit crime again or not.</a:t>
            </a:r>
          </a:p>
          <a:p>
            <a:endParaRPr lang="en-US" altLang="zh-CN" dirty="0"/>
          </a:p>
          <a:p>
            <a:r>
              <a:rPr lang="en-US" altLang="zh-CN" dirty="0"/>
              <a:t>We also have a protected attribute A, which is race.</a:t>
            </a:r>
          </a:p>
          <a:p>
            <a:endParaRPr lang="en-US" altLang="zh-CN" dirty="0"/>
          </a:p>
          <a:p>
            <a:r>
              <a:rPr lang="en-US" altLang="zh-CN" dirty="0"/>
              <a:t>The protected group for race is African-American represented as 1, who are often discriminated against in such tasks.</a:t>
            </a:r>
          </a:p>
          <a:p>
            <a:r>
              <a:rPr lang="en-US" altLang="zh-CN" dirty="0"/>
              <a:t>The entire dataset is separated into two parts: D1 and D0.</a:t>
            </a:r>
          </a:p>
          <a:p>
            <a:r>
              <a:rPr lang="en-US" altLang="zh-CN" dirty="0"/>
              <a:t>D1 contains all data points in the protected group, and D0 contains all data points in the other group.</a:t>
            </a:r>
            <a:endParaRPr lang="zh-CN" altLang="en-US" dirty="0"/>
          </a:p>
        </p:txBody>
      </p:sp>
      <p:sp>
        <p:nvSpPr>
          <p:cNvPr id="4" name="灯片编号占位符 3"/>
          <p:cNvSpPr>
            <a:spLocks noGrp="1"/>
          </p:cNvSpPr>
          <p:nvPr>
            <p:ph type="sldNum" sz="quarter" idx="5"/>
          </p:nvPr>
        </p:nvSpPr>
        <p:spPr/>
        <p:txBody>
          <a:bodyPr/>
          <a:lstStyle/>
          <a:p>
            <a:fld id="{F0C414A5-8DAD-44F6-8DC8-9B9B0B39526E}" type="slidenum">
              <a:rPr lang="zh-CN" altLang="en-US" smtClean="0"/>
              <a:t>9</a:t>
            </a:fld>
            <a:endParaRPr lang="zh-CN" altLang="en-US"/>
          </a:p>
        </p:txBody>
      </p:sp>
    </p:spTree>
    <p:extLst>
      <p:ext uri="{BB962C8B-B14F-4D97-AF65-F5344CB8AC3E}">
        <p14:creationId xmlns:p14="http://schemas.microsoft.com/office/powerpoint/2010/main" val="995108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en-US" altLang="en-US"/>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n-US" altLang="zh-TW" noProof="0"/>
              <a:t>Click to edit Master title style</a:t>
            </a:r>
            <a:endParaRPr lang="zh-TW" altLang="en-US" noProof="0"/>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zh-TW" noProof="0"/>
              <a:t>Click to edit Master subtitle style</a:t>
            </a:r>
            <a:endParaRPr lang="zh-TW" altLang="en-US" noProof="0"/>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fld id="{CD07A01B-69BE-4408-B175-CCAB897BA818}" type="datetime1">
              <a:rPr lang="zh-CN" altLang="en-US" smtClean="0"/>
              <a:t>2024/5/8</a:t>
            </a:fld>
            <a:endParaRPr lang="zh-CN"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zh-CN"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196051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029465E1-8264-4C8A-B5C7-F34C89134E55}" type="datetime1">
              <a:rPr lang="zh-CN" altLang="en-US" smtClean="0"/>
              <a:t>2024/5/8</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382135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08BB6E9F-D8CE-4DB7-B501-1DE272420024}" type="datetime1">
              <a:rPr lang="zh-CN" altLang="en-US" smtClean="0"/>
              <a:t>2024/5/8</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995536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r>
              <a:rPr lang="en-US" noProof="0"/>
              <a:t>Click icon to add table</a:t>
            </a:r>
          </a:p>
        </p:txBody>
      </p:sp>
      <p:sp>
        <p:nvSpPr>
          <p:cNvPr id="4" name="Rectangle 11"/>
          <p:cNvSpPr>
            <a:spLocks noGrp="1" noChangeArrowheads="1"/>
          </p:cNvSpPr>
          <p:nvPr>
            <p:ph type="dt" sz="half" idx="10"/>
          </p:nvPr>
        </p:nvSpPr>
        <p:spPr>
          <a:ln/>
        </p:spPr>
        <p:txBody>
          <a:bodyPr/>
          <a:lstStyle>
            <a:lvl1pPr>
              <a:defRPr/>
            </a:lvl1pPr>
          </a:lstStyle>
          <a:p>
            <a:fld id="{2CF77C2B-E5D1-43C7-8FF1-D8C4261BA56D}" type="datetime1">
              <a:rPr lang="zh-CN" altLang="en-US" smtClean="0"/>
              <a:t>2024/5/8</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419031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62050" y="2026179"/>
            <a:ext cx="7781924" cy="4129087"/>
          </a:xfrm>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dt" sz="half" idx="10"/>
          </p:nvPr>
        </p:nvSpPr>
        <p:spPr>
          <a:ln/>
        </p:spPr>
        <p:txBody>
          <a:bodyPr/>
          <a:lstStyle>
            <a:lvl1pPr>
              <a:defRPr/>
            </a:lvl1pPr>
          </a:lstStyle>
          <a:p>
            <a:fld id="{BA838FB3-FA55-43E9-AD40-1517FC485010}" type="datetime1">
              <a:rPr lang="zh-CN" altLang="en-US" smtClean="0"/>
              <a:t>2024/5/8</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62378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B3462149-BDF6-4213-B0EE-91F4233343F4}" type="datetime1">
              <a:rPr lang="zh-CN" altLang="en-US" smtClean="0"/>
              <a:t>2024/5/8</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392705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fld id="{0069DA8A-D067-479E-8873-06A63A6DB782}" type="datetime1">
              <a:rPr lang="zh-CN" altLang="en-US" smtClean="0"/>
              <a:t>2024/5/8</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08833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fld id="{6B0534A5-3A47-4A72-8C0A-AEE474379A2E}" type="datetime1">
              <a:rPr lang="zh-CN" altLang="en-US" smtClean="0"/>
              <a:t>2024/5/8</a:t>
            </a:fld>
            <a:endParaRPr lang="zh-CN" altLang="en-US"/>
          </a:p>
        </p:txBody>
      </p:sp>
      <p:sp>
        <p:nvSpPr>
          <p:cNvPr id="8" name="Rectangle 12"/>
          <p:cNvSpPr>
            <a:spLocks noGrp="1" noChangeArrowheads="1"/>
          </p:cNvSpPr>
          <p:nvPr>
            <p:ph type="ftr" sz="quarter" idx="11"/>
          </p:nvPr>
        </p:nvSpPr>
        <p:spPr>
          <a:ln/>
        </p:spPr>
        <p:txBody>
          <a:bodyPr/>
          <a:lstStyle>
            <a:lvl1pPr>
              <a:defRPr/>
            </a:lvl1pPr>
          </a:lstStyle>
          <a:p>
            <a:endParaRPr lang="zh-CN" altLang="en-US"/>
          </a:p>
        </p:txBody>
      </p:sp>
      <p:sp>
        <p:nvSpPr>
          <p:cNvPr id="9"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74676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fld id="{F6A08FB3-22C1-4B3A-99FB-0C1D5D4127DA}" type="datetime1">
              <a:rPr lang="zh-CN" altLang="en-US" smtClean="0"/>
              <a:t>2024/5/8</a:t>
            </a:fld>
            <a:endParaRPr lang="zh-CN" altLang="en-US"/>
          </a:p>
        </p:txBody>
      </p:sp>
      <p:sp>
        <p:nvSpPr>
          <p:cNvPr id="4" name="Rectangle 12"/>
          <p:cNvSpPr>
            <a:spLocks noGrp="1" noChangeArrowheads="1"/>
          </p:cNvSpPr>
          <p:nvPr>
            <p:ph type="ftr" sz="quarter" idx="11"/>
          </p:nvPr>
        </p:nvSpPr>
        <p:spPr>
          <a:ln/>
        </p:spPr>
        <p:txBody>
          <a:bodyPr/>
          <a:lstStyle>
            <a:lvl1pPr>
              <a:defRPr/>
            </a:lvl1pPr>
          </a:lstStyle>
          <a:p>
            <a:endParaRPr lang="zh-CN" altLang="en-US"/>
          </a:p>
        </p:txBody>
      </p:sp>
      <p:sp>
        <p:nvSpPr>
          <p:cNvPr id="5"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05009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87C0904F-0D3D-4DA2-9AF6-136F0151440C}" type="datetime1">
              <a:rPr lang="zh-CN" altLang="en-US" smtClean="0"/>
              <a:t>2024/5/8</a:t>
            </a:fld>
            <a:endParaRPr lang="zh-CN" altLang="en-US"/>
          </a:p>
        </p:txBody>
      </p:sp>
      <p:sp>
        <p:nvSpPr>
          <p:cNvPr id="3" name="Rectangle 12"/>
          <p:cNvSpPr>
            <a:spLocks noGrp="1" noChangeArrowheads="1"/>
          </p:cNvSpPr>
          <p:nvPr>
            <p:ph type="ftr" sz="quarter" idx="11"/>
          </p:nvPr>
        </p:nvSpPr>
        <p:spPr>
          <a:ln/>
        </p:spPr>
        <p:txBody>
          <a:bodyPr/>
          <a:lstStyle>
            <a:lvl1pPr>
              <a:defRPr/>
            </a:lvl1pPr>
          </a:lstStyle>
          <a:p>
            <a:endParaRPr lang="zh-CN" altLang="en-US"/>
          </a:p>
        </p:txBody>
      </p:sp>
      <p:sp>
        <p:nvSpPr>
          <p:cNvPr id="4"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90795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53A744EE-884D-4606-834F-3254ADC0A4BC}" type="datetime1">
              <a:rPr lang="zh-CN" altLang="en-US" smtClean="0"/>
              <a:t>2024/5/8</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12410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B26423C7-1640-479F-AFE6-E2807D9D7DC2}" type="datetime1">
              <a:rPr lang="zh-CN" altLang="en-US" smtClean="0"/>
              <a:t>2024/5/8</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209252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en-US" alt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400">
                <a:ea typeface="新細明體" panose="02020500000000000000" pitchFamily="18" charset="-120"/>
              </a:defRPr>
            </a:lvl1pPr>
          </a:lstStyle>
          <a:p>
            <a:fld id="{2CF77C2B-E5D1-43C7-8FF1-D8C4261BA56D}" type="datetime1">
              <a:rPr lang="zh-CN" altLang="en-US" smtClean="0"/>
              <a:t>2024/5/8</a:t>
            </a:fld>
            <a:endParaRPr lang="zh-CN" altLang="en-U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400">
                <a:ea typeface="新細明體" panose="02020500000000000000" pitchFamily="18" charset="-120"/>
              </a:defRPr>
            </a:lvl1pPr>
          </a:lstStyle>
          <a:p>
            <a:endParaRPr lang="zh-CN" altLang="en-U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400">
                <a:ea typeface="新細明體" panose="02020500000000000000" pitchFamily="18" charset="-120"/>
              </a:defRPr>
            </a:lvl1pPr>
          </a:lstStyle>
          <a:p>
            <a:fld id="{3132544A-08A4-4950-9A75-7A8D4E01F8B4}" type="slidenum">
              <a:rPr lang="zh-CN" altLang="en-US" smtClean="0"/>
              <a:t>‹#›</a:t>
            </a:fld>
            <a:endParaRPr lang="zh-CN" altLang="en-US"/>
          </a:p>
        </p:txBody>
      </p:sp>
    </p:spTree>
    <p:extLst>
      <p:ext uri="{BB962C8B-B14F-4D97-AF65-F5344CB8AC3E}">
        <p14:creationId xmlns:p14="http://schemas.microsoft.com/office/powerpoint/2010/main" val="1483033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kumimoji="1" sz="4400">
          <a:solidFill>
            <a:schemeClr val="tx2"/>
          </a:solidFill>
          <a:latin typeface="+mj-lt"/>
          <a:ea typeface="PMingLiU" panose="02020500000000000000" pitchFamily="18" charset="-120"/>
          <a:cs typeface="+mj-cs"/>
        </a:defRPr>
      </a:lvl1pPr>
      <a:lvl2pPr algn="l" rtl="0" eaLnBrk="1" fontAlgn="base" hangingPunct="1">
        <a:spcBef>
          <a:spcPct val="0"/>
        </a:spcBef>
        <a:spcAft>
          <a:spcPct val="0"/>
        </a:spcAft>
        <a:defRPr kumimoji="1" sz="4400">
          <a:solidFill>
            <a:schemeClr val="tx2"/>
          </a:solidFill>
          <a:latin typeface="Tahoma" pitchFamily="34" charset="0"/>
          <a:ea typeface="PMingLiU" panose="02020500000000000000" pitchFamily="18" charset="-120"/>
        </a:defRPr>
      </a:lvl2pPr>
      <a:lvl3pPr algn="l" rtl="0" eaLnBrk="1" fontAlgn="base" hangingPunct="1">
        <a:spcBef>
          <a:spcPct val="0"/>
        </a:spcBef>
        <a:spcAft>
          <a:spcPct val="0"/>
        </a:spcAft>
        <a:defRPr kumimoji="1" sz="4400">
          <a:solidFill>
            <a:schemeClr val="tx2"/>
          </a:solidFill>
          <a:latin typeface="Tahoma" pitchFamily="34" charset="0"/>
          <a:ea typeface="PMingLiU" panose="02020500000000000000" pitchFamily="18" charset="-120"/>
        </a:defRPr>
      </a:lvl3pPr>
      <a:lvl4pPr algn="l" rtl="0" eaLnBrk="1" fontAlgn="base" hangingPunct="1">
        <a:spcBef>
          <a:spcPct val="0"/>
        </a:spcBef>
        <a:spcAft>
          <a:spcPct val="0"/>
        </a:spcAft>
        <a:defRPr kumimoji="1" sz="4400">
          <a:solidFill>
            <a:schemeClr val="tx2"/>
          </a:solidFill>
          <a:latin typeface="Tahoma" pitchFamily="34" charset="0"/>
          <a:ea typeface="PMingLiU" panose="02020500000000000000" pitchFamily="18" charset="-120"/>
        </a:defRPr>
      </a:lvl4pPr>
      <a:lvl5pPr algn="l" rtl="0" eaLnBrk="1" fontAlgn="base" hangingPunct="1">
        <a:spcBef>
          <a:spcPct val="0"/>
        </a:spcBef>
        <a:spcAft>
          <a:spcPct val="0"/>
        </a:spcAft>
        <a:defRPr kumimoji="1" sz="4400">
          <a:solidFill>
            <a:schemeClr val="tx2"/>
          </a:solidFill>
          <a:latin typeface="Tahoma" pitchFamily="34" charset="0"/>
          <a:ea typeface="PMingLiU" panose="02020500000000000000"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PMingLiU" panose="02020500000000000000" pitchFamily="18" charset="-120"/>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PMingLiU" panose="02020500000000000000" pitchFamily="18" charset="-120"/>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PMingLiU" panose="02020500000000000000" pitchFamily="18" charset="-120"/>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PMingLiU" panose="02020500000000000000" pitchFamily="18" charset="-120"/>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PMingLiU" panose="02020500000000000000" pitchFamily="18" charset="-12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23731" y="1693055"/>
            <a:ext cx="8169662" cy="1410962"/>
          </a:xfrm>
        </p:spPr>
        <p:txBody>
          <a:bodyPr>
            <a:noAutofit/>
          </a:bodyPr>
          <a:lstStyle/>
          <a:p>
            <a:pPr algn="ctr">
              <a:defRPr/>
            </a:pPr>
            <a:r>
              <a:rPr lang="en-US" altLang="zh-CN" sz="4000" dirty="0"/>
              <a:t>Adversarial Learning of Group</a:t>
            </a:r>
            <a:br>
              <a:rPr lang="en-US" altLang="zh-CN" sz="4000" dirty="0"/>
            </a:br>
            <a:r>
              <a:rPr lang="en-US" altLang="zh-CN" sz="4000" dirty="0"/>
              <a:t>and Individual Fair Representations</a:t>
            </a:r>
          </a:p>
        </p:txBody>
      </p:sp>
      <p:sp>
        <p:nvSpPr>
          <p:cNvPr id="3" name="Slide Number Placeholder 2"/>
          <p:cNvSpPr>
            <a:spLocks noGrp="1"/>
          </p:cNvSpPr>
          <p:nvPr>
            <p:ph type="sldNum" sz="quarter" idx="12"/>
          </p:nvPr>
        </p:nvSpPr>
        <p:spPr/>
        <p:txBody>
          <a:bodyPr/>
          <a:lstStyle/>
          <a:p>
            <a:fld id="{3132544A-08A4-4950-9A75-7A8D4E01F8B4}" type="slidenum">
              <a:rPr lang="zh-CN" altLang="en-US" smtClean="0"/>
              <a:t>1</a:t>
            </a:fld>
            <a:endParaRPr lang="zh-CN" altLang="en-US"/>
          </a:p>
        </p:txBody>
      </p:sp>
      <p:pic>
        <p:nvPicPr>
          <p:cNvPr id="2" name="Picture 4">
            <a:extLst>
              <a:ext uri="{FF2B5EF4-FFF2-40B4-BE49-F238E27FC236}">
                <a16:creationId xmlns:a16="http://schemas.microsoft.com/office/drawing/2014/main" id="{6EE22F1C-F2CC-E0E7-E1B0-622954008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86" y="155175"/>
            <a:ext cx="3260760" cy="837152"/>
          </a:xfrm>
          <a:prstGeom prst="rect">
            <a:avLst/>
          </a:prstGeom>
        </p:spPr>
      </p:pic>
      <p:pic>
        <p:nvPicPr>
          <p:cNvPr id="5" name="Picture 5">
            <a:extLst>
              <a:ext uri="{FF2B5EF4-FFF2-40B4-BE49-F238E27FC236}">
                <a16:creationId xmlns:a16="http://schemas.microsoft.com/office/drawing/2014/main" id="{0714EB48-DA04-EA3E-2FD8-052588D61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158" y="215895"/>
            <a:ext cx="2970873" cy="715711"/>
          </a:xfrm>
          <a:prstGeom prst="rect">
            <a:avLst/>
          </a:prstGeom>
        </p:spPr>
      </p:pic>
      <p:sp>
        <p:nvSpPr>
          <p:cNvPr id="6" name="副标题 5">
            <a:extLst>
              <a:ext uri="{FF2B5EF4-FFF2-40B4-BE49-F238E27FC236}">
                <a16:creationId xmlns:a16="http://schemas.microsoft.com/office/drawing/2014/main" id="{E54591A2-9896-7839-3063-D0207E237553}"/>
              </a:ext>
            </a:extLst>
          </p:cNvPr>
          <p:cNvSpPr>
            <a:spLocks noGrp="1"/>
          </p:cNvSpPr>
          <p:nvPr>
            <p:ph type="subTitle" idx="1"/>
          </p:nvPr>
        </p:nvSpPr>
        <p:spPr>
          <a:xfrm>
            <a:off x="656216" y="3753984"/>
            <a:ext cx="8251115" cy="1752600"/>
          </a:xfrm>
        </p:spPr>
        <p:txBody>
          <a:bodyPr/>
          <a:lstStyle/>
          <a:p>
            <a:r>
              <a:rPr lang="en-US" altLang="zh-CN" sz="2400" b="1" dirty="0">
                <a:ea typeface="Verdana" panose="020B0604030504040204" pitchFamily="34" charset="0"/>
                <a:cs typeface="Arial" panose="020B0604020202020204" pitchFamily="34" charset="0"/>
              </a:rPr>
              <a:t>Hao Liu, </a:t>
            </a:r>
            <a:r>
              <a:rPr lang="en-US" altLang="zh-CN" sz="2400" dirty="0">
                <a:ea typeface="Verdana" panose="020B0604030504040204" pitchFamily="34" charset="0"/>
                <a:cs typeface="Arial" panose="020B0604020202020204" pitchFamily="34" charset="0"/>
              </a:rPr>
              <a:t>Department of CSE, HKUST</a:t>
            </a:r>
          </a:p>
          <a:p>
            <a:r>
              <a:rPr lang="en-US" altLang="zh-CN" sz="2400" dirty="0">
                <a:ea typeface="Verdana" panose="020B0604030504040204" pitchFamily="34" charset="0"/>
                <a:cs typeface="Arial" panose="020B0604020202020204" pitchFamily="34" charset="0"/>
              </a:rPr>
              <a:t>Raymond Chi-Wing Wong, Department of CSE, HKUST</a:t>
            </a:r>
          </a:p>
          <a:p>
            <a:endParaRPr lang="zh-CN" altLang="en-US" sz="2000" dirty="0"/>
          </a:p>
        </p:txBody>
      </p:sp>
    </p:spTree>
    <p:extLst>
      <p:ext uri="{BB962C8B-B14F-4D97-AF65-F5344CB8AC3E}">
        <p14:creationId xmlns:p14="http://schemas.microsoft.com/office/powerpoint/2010/main" val="403491251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Preliminaries: Group Fairness Metrics</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793037" cy="4129087"/>
          </a:xfrm>
        </p:spPr>
        <p:txBody>
          <a:bodyPr/>
          <a:lstStyle/>
          <a:p>
            <a:r>
              <a:rPr lang="en-US" altLang="zh-CN" sz="2400" dirty="0"/>
              <a:t>We mainly use </a:t>
            </a:r>
            <a:r>
              <a:rPr lang="en-US" altLang="zh-CN" sz="2400" b="1" dirty="0"/>
              <a:t>demographic parity gap </a:t>
            </a:r>
            <a:r>
              <a:rPr lang="en-US" altLang="zh-CN" sz="2400" dirty="0"/>
              <a:t>as the group fairness metric.</a:t>
            </a:r>
          </a:p>
          <a:p>
            <a:pPr lvl="1"/>
            <a:r>
              <a:rPr lang="en-US" altLang="zh-CN" sz="2000" dirty="0"/>
              <a:t>Given a classifier η and dataset D, the demographic parity gap of η for D, denoted by ΔDP</a:t>
            </a:r>
            <a:r>
              <a:rPr lang="en-US" altLang="zh-CN" sz="2000" baseline="-25000" dirty="0"/>
              <a:t>D</a:t>
            </a:r>
            <a:r>
              <a:rPr lang="en-US" altLang="zh-CN" sz="2000" dirty="0"/>
              <a:t>(η), is defined to be the absolute difference between the positive rate of D</a:t>
            </a:r>
            <a:r>
              <a:rPr lang="en-US" altLang="zh-CN" sz="2000" baseline="-25000" dirty="0"/>
              <a:t>0</a:t>
            </a:r>
            <a:r>
              <a:rPr lang="en-US" altLang="zh-CN" sz="2000" dirty="0"/>
              <a:t> and the positive rate of D</a:t>
            </a:r>
            <a:r>
              <a:rPr lang="en-US" altLang="zh-CN" sz="2000" baseline="-25000" dirty="0"/>
              <a:t>1</a:t>
            </a:r>
            <a:r>
              <a:rPr lang="en-US" altLang="zh-CN" sz="2000" dirty="0"/>
              <a:t>. Namely,</a:t>
            </a:r>
          </a:p>
          <a:p>
            <a:endParaRPr lang="en-US" altLang="zh-CN" sz="2400" dirty="0"/>
          </a:p>
          <a:p>
            <a:endParaRPr lang="en-US" altLang="zh-CN" sz="2400" dirty="0"/>
          </a:p>
          <a:p>
            <a:pPr lvl="1"/>
            <a:r>
              <a:rPr lang="en-US" altLang="zh-CN" sz="2000" b="1" dirty="0"/>
              <a:t>Large</a:t>
            </a:r>
            <a:r>
              <a:rPr lang="en-US" altLang="zh-CN" sz="2000" dirty="0"/>
              <a:t> ΔDP</a:t>
            </a:r>
            <a:r>
              <a:rPr lang="en-US" altLang="zh-CN" sz="2000" baseline="-25000" dirty="0"/>
              <a:t>D</a:t>
            </a:r>
            <a:r>
              <a:rPr lang="en-US" altLang="zh-CN" sz="2000" dirty="0"/>
              <a:t>(η) indicates </a:t>
            </a:r>
            <a:r>
              <a:rPr lang="en-US" altLang="zh-CN" sz="2000" b="1" dirty="0"/>
              <a:t>worse</a:t>
            </a:r>
            <a:r>
              <a:rPr lang="en-US" altLang="zh-CN" sz="2000" dirty="0"/>
              <a:t> group fairness.</a:t>
            </a:r>
          </a:p>
          <a:p>
            <a:r>
              <a:rPr lang="en-US" altLang="zh-CN" sz="2400" dirty="0"/>
              <a:t>We also use equalized odd distance as the group fairness metric, which is not shown in detail.</a:t>
            </a:r>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10</a:t>
            </a:fld>
            <a:endParaRPr lang="zh-CN" altLang="en-US" dirty="0"/>
          </a:p>
        </p:txBody>
      </p:sp>
      <p:pic>
        <p:nvPicPr>
          <p:cNvPr id="6" name="Picture 5">
            <a:extLst>
              <a:ext uri="{FF2B5EF4-FFF2-40B4-BE49-F238E27FC236}">
                <a16:creationId xmlns:a16="http://schemas.microsoft.com/office/drawing/2014/main" id="{C16A94F7-DC50-CC08-02B7-EEDA0E2F4FEC}"/>
              </a:ext>
            </a:extLst>
          </p:cNvPr>
          <p:cNvPicPr>
            <a:picLocks noChangeAspect="1"/>
          </p:cNvPicPr>
          <p:nvPr/>
        </p:nvPicPr>
        <p:blipFill>
          <a:blip r:embed="rId3"/>
          <a:stretch>
            <a:fillRect/>
          </a:stretch>
        </p:blipFill>
        <p:spPr>
          <a:xfrm>
            <a:off x="2363632" y="4101107"/>
            <a:ext cx="5367647" cy="753354"/>
          </a:xfrm>
          <a:prstGeom prst="rect">
            <a:avLst/>
          </a:prstGeom>
        </p:spPr>
      </p:pic>
    </p:spTree>
    <p:extLst>
      <p:ext uri="{BB962C8B-B14F-4D97-AF65-F5344CB8AC3E}">
        <p14:creationId xmlns:p14="http://schemas.microsoft.com/office/powerpoint/2010/main" val="385920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Preliminaries: Individual Fairness Metric</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793037" cy="4129087"/>
          </a:xfrm>
        </p:spPr>
        <p:txBody>
          <a:bodyPr/>
          <a:lstStyle/>
          <a:p>
            <a:r>
              <a:rPr lang="en-US" altLang="zh-CN" sz="2400" dirty="0"/>
              <a:t>For individual fairness, we use a commonly applied metric called </a:t>
            </a:r>
            <a:r>
              <a:rPr lang="en-US" altLang="zh-CN" sz="2400" b="1" dirty="0" err="1"/>
              <a:t>yNN</a:t>
            </a:r>
            <a:r>
              <a:rPr lang="en-US" altLang="zh-CN" sz="2400" dirty="0"/>
              <a:t>, which measures the consistency of the prediction results among similar data points.</a:t>
            </a:r>
          </a:p>
          <a:p>
            <a:pPr lvl="1"/>
            <a:r>
              <a:rPr lang="en-US" altLang="zh-CN" sz="2000" dirty="0"/>
              <a:t>Given a classifier η, a positive integer k and dataset D, the </a:t>
            </a:r>
            <a:r>
              <a:rPr lang="en-US" altLang="zh-CN" sz="2000" dirty="0" err="1"/>
              <a:t>yNN</a:t>
            </a:r>
            <a:r>
              <a:rPr lang="en-US" altLang="zh-CN" sz="2000" dirty="0"/>
              <a:t> of η for D and k, denoted by </a:t>
            </a:r>
            <a:r>
              <a:rPr lang="en-US" altLang="zh-CN" sz="2000" dirty="0" err="1"/>
              <a:t>ΔyNN</a:t>
            </a:r>
            <a:r>
              <a:rPr lang="en-US" altLang="zh-CN" sz="2000" baseline="-25000" dirty="0" err="1"/>
              <a:t>D,k</a:t>
            </a:r>
            <a:r>
              <a:rPr lang="en-US" altLang="zh-CN" sz="2000" dirty="0"/>
              <a:t>(η), is defined to be</a:t>
            </a:r>
          </a:p>
          <a:p>
            <a:pPr lvl="1"/>
            <a:endParaRPr lang="en-US" altLang="zh-CN" sz="2000" dirty="0"/>
          </a:p>
          <a:p>
            <a:pPr lvl="2"/>
            <a:r>
              <a:rPr lang="en-US" altLang="zh-CN" sz="1600" dirty="0"/>
              <a:t>It captures the average difference between the predicted outcome of a data point x</a:t>
            </a:r>
            <a:r>
              <a:rPr lang="en-US" altLang="zh-CN" sz="1600" baseline="-25000" dirty="0"/>
              <a:t>i</a:t>
            </a:r>
            <a:r>
              <a:rPr lang="en-US" altLang="zh-CN" sz="1600" dirty="0"/>
              <a:t> and that of a </a:t>
            </a:r>
            <a:r>
              <a:rPr lang="en-US" altLang="zh-CN" sz="1600" b="1" dirty="0"/>
              <a:t>nearest neighbor</a:t>
            </a:r>
            <a:r>
              <a:rPr lang="en-US" altLang="zh-CN" sz="1600" dirty="0"/>
              <a:t> (NN) </a:t>
            </a:r>
            <a:r>
              <a:rPr lang="en-US" altLang="zh-CN" sz="1600" dirty="0" err="1"/>
              <a:t>x</a:t>
            </a:r>
            <a:r>
              <a:rPr lang="en-US" altLang="zh-CN" sz="1600" baseline="-25000" dirty="0" err="1"/>
              <a:t>j</a:t>
            </a:r>
            <a:r>
              <a:rPr lang="en-US" altLang="zh-CN" sz="1600" dirty="0"/>
              <a:t> of x</a:t>
            </a:r>
            <a:r>
              <a:rPr lang="en-US" altLang="zh-CN" sz="1600" baseline="-25000" dirty="0"/>
              <a:t>i</a:t>
            </a:r>
            <a:r>
              <a:rPr lang="en-US" altLang="zh-CN" sz="1600" dirty="0"/>
              <a:t> (          denotes the set of k-NN of x</a:t>
            </a:r>
            <a:r>
              <a:rPr lang="en-US" altLang="zh-CN" sz="1600" baseline="-25000" dirty="0"/>
              <a:t>i</a:t>
            </a:r>
            <a:r>
              <a:rPr lang="en-US" altLang="zh-CN" sz="1600" dirty="0"/>
              <a:t>). This difference is 0 if x</a:t>
            </a:r>
            <a:r>
              <a:rPr lang="en-US" altLang="zh-CN" sz="1600" baseline="-25000" dirty="0"/>
              <a:t>i</a:t>
            </a:r>
            <a:r>
              <a:rPr lang="en-US" altLang="zh-CN" sz="1600" dirty="0"/>
              <a:t> and </a:t>
            </a:r>
            <a:r>
              <a:rPr lang="en-US" altLang="zh-CN" sz="1600" dirty="0" err="1"/>
              <a:t>x</a:t>
            </a:r>
            <a:r>
              <a:rPr lang="en-US" altLang="zh-CN" sz="1600" baseline="-25000" dirty="0" err="1"/>
              <a:t>j</a:t>
            </a:r>
            <a:r>
              <a:rPr lang="en-US" altLang="zh-CN" sz="1600" dirty="0"/>
              <a:t> have the same predicted outcome and 1 otherwise.</a:t>
            </a:r>
          </a:p>
          <a:p>
            <a:pPr lvl="1"/>
            <a:r>
              <a:rPr lang="en-US" altLang="zh-CN" sz="2000" b="1" dirty="0"/>
              <a:t>Larger</a:t>
            </a:r>
            <a:r>
              <a:rPr lang="en-US" altLang="zh-CN" sz="2000" dirty="0"/>
              <a:t> </a:t>
            </a:r>
            <a:r>
              <a:rPr lang="en-US" altLang="zh-CN" sz="2000" dirty="0" err="1"/>
              <a:t>ΔyNN</a:t>
            </a:r>
            <a:r>
              <a:rPr lang="en-US" altLang="zh-CN" sz="2000" baseline="-25000" dirty="0" err="1"/>
              <a:t>D,k</a:t>
            </a:r>
            <a:r>
              <a:rPr lang="en-US" altLang="zh-CN" sz="2000" dirty="0"/>
              <a:t>(η) indicates </a:t>
            </a:r>
            <a:r>
              <a:rPr lang="en-US" altLang="zh-CN" sz="2000" b="1" dirty="0"/>
              <a:t>better</a:t>
            </a:r>
            <a:r>
              <a:rPr lang="en-US" altLang="zh-CN" sz="2000" dirty="0"/>
              <a:t> individual fairness.</a:t>
            </a:r>
          </a:p>
          <a:p>
            <a:endParaRPr lang="en-US" altLang="zh-CN" sz="24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11</a:t>
            </a:fld>
            <a:endParaRPr lang="zh-CN" altLang="en-US" dirty="0"/>
          </a:p>
        </p:txBody>
      </p:sp>
      <p:pic>
        <p:nvPicPr>
          <p:cNvPr id="7" name="Picture 6">
            <a:extLst>
              <a:ext uri="{FF2B5EF4-FFF2-40B4-BE49-F238E27FC236}">
                <a16:creationId xmlns:a16="http://schemas.microsoft.com/office/drawing/2014/main" id="{04917C18-AB10-B0FE-9F7E-6776E5632D3C}"/>
              </a:ext>
            </a:extLst>
          </p:cNvPr>
          <p:cNvPicPr>
            <a:picLocks noChangeAspect="1"/>
          </p:cNvPicPr>
          <p:nvPr/>
        </p:nvPicPr>
        <p:blipFill>
          <a:blip r:embed="rId3"/>
          <a:stretch>
            <a:fillRect/>
          </a:stretch>
        </p:blipFill>
        <p:spPr>
          <a:xfrm>
            <a:off x="2582426" y="3862237"/>
            <a:ext cx="4627266" cy="744979"/>
          </a:xfrm>
          <a:prstGeom prst="rect">
            <a:avLst/>
          </a:prstGeom>
        </p:spPr>
      </p:pic>
      <p:pic>
        <p:nvPicPr>
          <p:cNvPr id="6" name="Picture 5">
            <a:extLst>
              <a:ext uri="{FF2B5EF4-FFF2-40B4-BE49-F238E27FC236}">
                <a16:creationId xmlns:a16="http://schemas.microsoft.com/office/drawing/2014/main" id="{FEB16FF3-89A8-9503-C2BC-DFA584D2CFB8}"/>
              </a:ext>
            </a:extLst>
          </p:cNvPr>
          <p:cNvPicPr>
            <a:picLocks noChangeAspect="1"/>
          </p:cNvPicPr>
          <p:nvPr/>
        </p:nvPicPr>
        <p:blipFill>
          <a:blip r:embed="rId4"/>
          <a:stretch>
            <a:fillRect/>
          </a:stretch>
        </p:blipFill>
        <p:spPr>
          <a:xfrm>
            <a:off x="2512088" y="5071168"/>
            <a:ext cx="545310" cy="192167"/>
          </a:xfrm>
          <a:prstGeom prst="rect">
            <a:avLst/>
          </a:prstGeom>
        </p:spPr>
      </p:pic>
    </p:spTree>
    <p:extLst>
      <p:ext uri="{BB962C8B-B14F-4D97-AF65-F5344CB8AC3E}">
        <p14:creationId xmlns:p14="http://schemas.microsoft.com/office/powerpoint/2010/main" val="250530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71F4-31D7-6820-16F1-94D20FD34500}"/>
              </a:ext>
            </a:extLst>
          </p:cNvPr>
          <p:cNvSpPr>
            <a:spLocks noGrp="1"/>
          </p:cNvSpPr>
          <p:nvPr>
            <p:ph type="title"/>
          </p:nvPr>
        </p:nvSpPr>
        <p:spPr/>
        <p:txBody>
          <a:bodyPr/>
          <a:lstStyle/>
          <a:p>
            <a:r>
              <a:rPr lang="en-US" altLang="zh-CN" sz="4400" dirty="0"/>
              <a:t>Preliminaries: </a:t>
            </a:r>
            <a:r>
              <a:rPr lang="en-US" dirty="0"/>
              <a:t>Related Work</a:t>
            </a:r>
            <a:endParaRPr lang="en-HK" dirty="0"/>
          </a:p>
        </p:txBody>
      </p:sp>
      <p:sp>
        <p:nvSpPr>
          <p:cNvPr id="3" name="Content Placeholder 2">
            <a:extLst>
              <a:ext uri="{FF2B5EF4-FFF2-40B4-BE49-F238E27FC236}">
                <a16:creationId xmlns:a16="http://schemas.microsoft.com/office/drawing/2014/main" id="{15A2AA72-C0D4-4CA6-0CB9-BBFF4EAA6644}"/>
              </a:ext>
            </a:extLst>
          </p:cNvPr>
          <p:cNvSpPr>
            <a:spLocks noGrp="1"/>
          </p:cNvSpPr>
          <p:nvPr>
            <p:ph idx="1"/>
          </p:nvPr>
        </p:nvSpPr>
        <p:spPr/>
        <p:txBody>
          <a:bodyPr/>
          <a:lstStyle/>
          <a:p>
            <a:r>
              <a:rPr lang="en-US" altLang="zh-CN" sz="2800" dirty="0"/>
              <a:t>Most related studies focus on </a:t>
            </a:r>
            <a:r>
              <a:rPr lang="en-US" altLang="zh-CN" sz="2800" b="1" dirty="0"/>
              <a:t>either</a:t>
            </a:r>
            <a:r>
              <a:rPr lang="en-US" altLang="zh-CN" sz="2800" dirty="0"/>
              <a:t> group fairness or individual fairness only:</a:t>
            </a:r>
          </a:p>
          <a:p>
            <a:pPr lvl="1"/>
            <a:r>
              <a:rPr lang="en-US" altLang="zh-CN" sz="2000" b="1" dirty="0"/>
              <a:t>LAFTR</a:t>
            </a:r>
            <a:r>
              <a:rPr lang="en-US" altLang="zh-CN" sz="2000" dirty="0"/>
              <a:t> [ICML18]: It uses the adversarial learning framework to ensure accuracy and group fairness.</a:t>
            </a:r>
          </a:p>
          <a:p>
            <a:pPr lvl="1"/>
            <a:r>
              <a:rPr lang="en-US" altLang="zh-CN" sz="2000" b="1" dirty="0" err="1"/>
              <a:t>iFair</a:t>
            </a:r>
            <a:r>
              <a:rPr lang="en-US" altLang="zh-CN" sz="2000" dirty="0"/>
              <a:t> [ICDE19]: It aims at learning representations considering both accuracy and individual fairness.</a:t>
            </a:r>
          </a:p>
        </p:txBody>
      </p:sp>
      <p:sp>
        <p:nvSpPr>
          <p:cNvPr id="4" name="Slide Number Placeholder 3">
            <a:extLst>
              <a:ext uri="{FF2B5EF4-FFF2-40B4-BE49-F238E27FC236}">
                <a16:creationId xmlns:a16="http://schemas.microsoft.com/office/drawing/2014/main" id="{932E7805-022E-16E3-F8F7-9FB19BCB590B}"/>
              </a:ext>
            </a:extLst>
          </p:cNvPr>
          <p:cNvSpPr>
            <a:spLocks noGrp="1"/>
          </p:cNvSpPr>
          <p:nvPr>
            <p:ph type="sldNum" sz="quarter" idx="12"/>
          </p:nvPr>
        </p:nvSpPr>
        <p:spPr/>
        <p:txBody>
          <a:bodyPr/>
          <a:lstStyle/>
          <a:p>
            <a:fld id="{3132544A-08A4-4950-9A75-7A8D4E01F8B4}" type="slidenum">
              <a:rPr lang="zh-CN" altLang="en-US" smtClean="0"/>
              <a:t>12</a:t>
            </a:fld>
            <a:endParaRPr lang="zh-CN" altLang="en-US"/>
          </a:p>
        </p:txBody>
      </p:sp>
      <p:sp>
        <p:nvSpPr>
          <p:cNvPr id="5" name="Speech Bubble: Rectangle with Corners Rounded 4">
            <a:extLst>
              <a:ext uri="{FF2B5EF4-FFF2-40B4-BE49-F238E27FC236}">
                <a16:creationId xmlns:a16="http://schemas.microsoft.com/office/drawing/2014/main" id="{2F7FC572-5718-9E4C-EEA3-207BEEF2EAF4}"/>
              </a:ext>
            </a:extLst>
          </p:cNvPr>
          <p:cNvSpPr/>
          <p:nvPr/>
        </p:nvSpPr>
        <p:spPr bwMode="auto">
          <a:xfrm>
            <a:off x="4572000" y="4737365"/>
            <a:ext cx="2142510" cy="1462087"/>
          </a:xfrm>
          <a:prstGeom prst="wedgeRoundRectCallout">
            <a:avLst>
              <a:gd name="adj1" fmla="val -38366"/>
              <a:gd name="adj2" fmla="val -68726"/>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We </a:t>
            </a:r>
            <a:r>
              <a:rPr kumimoji="1" lang="en-US" sz="1600" b="0" i="0" u="none" strike="noStrike" cap="none" normalizeH="0" dirty="0">
                <a:ln>
                  <a:noFill/>
                </a:ln>
                <a:solidFill>
                  <a:schemeClr val="tx1"/>
                </a:solidFill>
                <a:effectLst/>
                <a:latin typeface="Tahoma" pitchFamily="34" charset="0"/>
                <a:ea typeface="新細明體" pitchFamily="18" charset="-120"/>
              </a:rPr>
              <a:t>address </a:t>
            </a:r>
            <a:r>
              <a:rPr kumimoji="1" lang="en-US" sz="1600" b="1" i="0" u="none" strike="noStrike" cap="none" normalizeH="0" dirty="0">
                <a:ln>
                  <a:noFill/>
                </a:ln>
                <a:solidFill>
                  <a:schemeClr val="tx1"/>
                </a:solidFill>
                <a:effectLst/>
                <a:latin typeface="Tahoma" pitchFamily="34" charset="0"/>
                <a:ea typeface="新細明體" pitchFamily="18" charset="-120"/>
              </a:rPr>
              <a:t>both group and individual fairness</a:t>
            </a:r>
            <a:r>
              <a:rPr kumimoji="1" lang="en-US" sz="1600" b="0" i="0" u="none" strike="noStrike" cap="none" normalizeH="0" dirty="0">
                <a:ln>
                  <a:noFill/>
                </a:ln>
                <a:solidFill>
                  <a:schemeClr val="tx1"/>
                </a:solidFill>
                <a:effectLst/>
                <a:latin typeface="Tahoma" pitchFamily="34" charset="0"/>
                <a:ea typeface="新細明體" pitchFamily="18" charset="-120"/>
              </a:rPr>
              <a:t> by well trading-off them.</a:t>
            </a:r>
            <a:endParaRPr kumimoji="1" lang="en-HK" sz="1600" b="1" i="0" u="none" strike="noStrike" cap="none" normalizeH="0" baseline="0" dirty="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20720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71F4-31D7-6820-16F1-94D20FD34500}"/>
              </a:ext>
            </a:extLst>
          </p:cNvPr>
          <p:cNvSpPr>
            <a:spLocks noGrp="1"/>
          </p:cNvSpPr>
          <p:nvPr>
            <p:ph type="title"/>
          </p:nvPr>
        </p:nvSpPr>
        <p:spPr/>
        <p:txBody>
          <a:bodyPr/>
          <a:lstStyle/>
          <a:p>
            <a:r>
              <a:rPr lang="en-US" altLang="zh-CN" sz="4400" dirty="0"/>
              <a:t>Preliminaries: </a:t>
            </a:r>
            <a:r>
              <a:rPr lang="en-US" dirty="0"/>
              <a:t>Related Work</a:t>
            </a:r>
            <a:endParaRPr lang="en-HK" dirty="0"/>
          </a:p>
        </p:txBody>
      </p:sp>
      <p:sp>
        <p:nvSpPr>
          <p:cNvPr id="3" name="Content Placeholder 2">
            <a:extLst>
              <a:ext uri="{FF2B5EF4-FFF2-40B4-BE49-F238E27FC236}">
                <a16:creationId xmlns:a16="http://schemas.microsoft.com/office/drawing/2014/main" id="{15A2AA72-C0D4-4CA6-0CB9-BBFF4EAA6644}"/>
              </a:ext>
            </a:extLst>
          </p:cNvPr>
          <p:cNvSpPr>
            <a:spLocks noGrp="1"/>
          </p:cNvSpPr>
          <p:nvPr>
            <p:ph idx="1"/>
          </p:nvPr>
        </p:nvSpPr>
        <p:spPr/>
        <p:txBody>
          <a:bodyPr/>
          <a:lstStyle/>
          <a:p>
            <a:r>
              <a:rPr lang="en-US" altLang="zh-CN" sz="2000" dirty="0"/>
              <a:t>A handful of studies target both group and individual fairness</a:t>
            </a:r>
          </a:p>
          <a:p>
            <a:pPr lvl="1"/>
            <a:r>
              <a:rPr lang="en-US" altLang="zh-CN" sz="1600" b="1" dirty="0"/>
              <a:t>LFR</a:t>
            </a:r>
            <a:r>
              <a:rPr lang="en-US" altLang="zh-CN" sz="1600" dirty="0"/>
              <a:t> [ICML13]: It only preserves the spatial closeness in the learnt representation (while achieving group fairness). That is, if the two data points are close in the original dataset, their representations are also close.  However, if the original dataset is not individually fair, the representation has bad individual fairness, too.</a:t>
            </a:r>
          </a:p>
          <a:p>
            <a:pPr lvl="1"/>
            <a:r>
              <a:rPr lang="en-US" altLang="zh-CN" sz="1600" b="1" dirty="0" err="1"/>
              <a:t>DualFair</a:t>
            </a:r>
            <a:r>
              <a:rPr lang="en-US" altLang="zh-CN" sz="1600" dirty="0"/>
              <a:t> [WWW23]: It only grants individual fairness for “counterfactual” samples. That is, it does </a:t>
            </a:r>
            <a:r>
              <a:rPr lang="en-US" altLang="zh-CN" sz="1600" b="1" dirty="0"/>
              <a:t>not</a:t>
            </a:r>
            <a:r>
              <a:rPr lang="en-US" altLang="zh-CN" sz="1600" dirty="0"/>
              <a:t> consider the individual fairness between two data points that are similar and are in the </a:t>
            </a:r>
            <a:r>
              <a:rPr lang="en-US" altLang="zh-CN" sz="1600" b="1" dirty="0"/>
              <a:t>same</a:t>
            </a:r>
            <a:r>
              <a:rPr lang="en-US" altLang="zh-CN" sz="1600" dirty="0"/>
              <a:t> group.</a:t>
            </a:r>
          </a:p>
        </p:txBody>
      </p:sp>
      <p:sp>
        <p:nvSpPr>
          <p:cNvPr id="4" name="Slide Number Placeholder 3">
            <a:extLst>
              <a:ext uri="{FF2B5EF4-FFF2-40B4-BE49-F238E27FC236}">
                <a16:creationId xmlns:a16="http://schemas.microsoft.com/office/drawing/2014/main" id="{932E7805-022E-16E3-F8F7-9FB19BCB590B}"/>
              </a:ext>
            </a:extLst>
          </p:cNvPr>
          <p:cNvSpPr>
            <a:spLocks noGrp="1"/>
          </p:cNvSpPr>
          <p:nvPr>
            <p:ph type="sldNum" sz="quarter" idx="12"/>
          </p:nvPr>
        </p:nvSpPr>
        <p:spPr/>
        <p:txBody>
          <a:bodyPr/>
          <a:lstStyle/>
          <a:p>
            <a:fld id="{3132544A-08A4-4950-9A75-7A8D4E01F8B4}" type="slidenum">
              <a:rPr lang="zh-CN" altLang="en-US" smtClean="0"/>
              <a:t>13</a:t>
            </a:fld>
            <a:endParaRPr lang="zh-CN" altLang="en-US"/>
          </a:p>
        </p:txBody>
      </p:sp>
      <p:sp>
        <p:nvSpPr>
          <p:cNvPr id="6" name="Speech Bubble: Rectangle with Corners Rounded 5">
            <a:extLst>
              <a:ext uri="{FF2B5EF4-FFF2-40B4-BE49-F238E27FC236}">
                <a16:creationId xmlns:a16="http://schemas.microsoft.com/office/drawing/2014/main" id="{7E92528A-C491-9E53-2E75-51B10673CE8A}"/>
              </a:ext>
            </a:extLst>
          </p:cNvPr>
          <p:cNvSpPr/>
          <p:nvPr/>
        </p:nvSpPr>
        <p:spPr bwMode="auto">
          <a:xfrm>
            <a:off x="84523" y="4871786"/>
            <a:ext cx="3338697" cy="1066968"/>
          </a:xfrm>
          <a:prstGeom prst="wedgeRoundRectCallout">
            <a:avLst>
              <a:gd name="adj1" fmla="val -1588"/>
              <a:gd name="adj2" fmla="val -191837"/>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kumimoji="1" lang="en-US" sz="1400" b="0" i="0" u="none" strike="noStrike" cap="none" normalizeH="0" baseline="0" dirty="0">
                <a:ln>
                  <a:noFill/>
                </a:ln>
                <a:solidFill>
                  <a:schemeClr val="tx1"/>
                </a:solidFill>
                <a:effectLst/>
                <a:latin typeface="Tahoma" pitchFamily="34" charset="0"/>
                <a:ea typeface="新細明體" pitchFamily="18" charset="-120"/>
              </a:rPr>
              <a:t>We ensure</a:t>
            </a:r>
            <a:r>
              <a:rPr kumimoji="1" lang="en-US" sz="1400" b="0" i="0" u="none" strike="noStrike" cap="none" normalizeH="0" dirty="0">
                <a:ln>
                  <a:noFill/>
                </a:ln>
                <a:solidFill>
                  <a:schemeClr val="tx1"/>
                </a:solidFill>
                <a:effectLst/>
                <a:latin typeface="Tahoma" pitchFamily="34" charset="0"/>
                <a:ea typeface="新細明體" pitchFamily="18" charset="-120"/>
              </a:rPr>
              <a:t> individual fairness </a:t>
            </a:r>
            <a:r>
              <a:rPr kumimoji="1" lang="en-US" sz="1400" b="1" i="0" u="none" strike="noStrike" cap="none" normalizeH="0" dirty="0">
                <a:ln>
                  <a:noFill/>
                </a:ln>
                <a:solidFill>
                  <a:schemeClr val="tx1"/>
                </a:solidFill>
                <a:effectLst/>
                <a:latin typeface="Tahoma" pitchFamily="34" charset="0"/>
                <a:ea typeface="新細明體" pitchFamily="18" charset="-120"/>
              </a:rPr>
              <a:t>directly</a:t>
            </a:r>
            <a:r>
              <a:rPr kumimoji="1" lang="en-US" sz="1400" b="0" i="0" u="none" strike="noStrike" cap="none" normalizeH="0" dirty="0">
                <a:ln>
                  <a:noFill/>
                </a:ln>
                <a:solidFill>
                  <a:schemeClr val="tx1"/>
                </a:solidFill>
                <a:effectLst/>
                <a:latin typeface="Tahoma" pitchFamily="34" charset="0"/>
                <a:ea typeface="新細明體" pitchFamily="18" charset="-120"/>
              </a:rPr>
              <a:t> by optimizing </a:t>
            </a:r>
            <a:r>
              <a:rPr lang="en-US" altLang="zh-CN" sz="1400" dirty="0"/>
              <a:t>the consistency of the prediction results among similar data points in the representation</a:t>
            </a:r>
            <a:r>
              <a:rPr kumimoji="1" lang="en-US" sz="1400" b="0" i="0" u="none" strike="noStrike" cap="none" normalizeH="0" dirty="0">
                <a:ln>
                  <a:noFill/>
                </a:ln>
                <a:solidFill>
                  <a:schemeClr val="tx1"/>
                </a:solidFill>
                <a:effectLst/>
                <a:latin typeface="Tahoma" pitchFamily="34" charset="0"/>
                <a:ea typeface="新細明體" pitchFamily="18" charset="-120"/>
              </a:rPr>
              <a:t>.</a:t>
            </a:r>
            <a:endParaRPr kumimoji="1" lang="en-HK" sz="1400" b="1" i="0" u="none" strike="noStrike" cap="none" normalizeH="0" baseline="0" dirty="0">
              <a:ln>
                <a:noFill/>
              </a:ln>
              <a:solidFill>
                <a:schemeClr val="tx1"/>
              </a:solidFill>
              <a:effectLst/>
              <a:latin typeface="Tahoma" pitchFamily="34" charset="0"/>
              <a:ea typeface="新細明體" pitchFamily="18" charset="-120"/>
            </a:endParaRPr>
          </a:p>
        </p:txBody>
      </p:sp>
      <p:sp>
        <p:nvSpPr>
          <p:cNvPr id="7" name="Speech Bubble: Rectangle with Corners Rounded 6">
            <a:extLst>
              <a:ext uri="{FF2B5EF4-FFF2-40B4-BE49-F238E27FC236}">
                <a16:creationId xmlns:a16="http://schemas.microsoft.com/office/drawing/2014/main" id="{61BE9B3F-8D3E-A308-643E-485D540F1532}"/>
              </a:ext>
            </a:extLst>
          </p:cNvPr>
          <p:cNvSpPr/>
          <p:nvPr/>
        </p:nvSpPr>
        <p:spPr bwMode="auto">
          <a:xfrm>
            <a:off x="5182210" y="4871786"/>
            <a:ext cx="3486245" cy="1066968"/>
          </a:xfrm>
          <a:prstGeom prst="wedgeRoundRectCallout">
            <a:avLst>
              <a:gd name="adj1" fmla="val -37701"/>
              <a:gd name="adj2" fmla="val -8545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dirty="0">
                <a:ln>
                  <a:noFill/>
                </a:ln>
                <a:solidFill>
                  <a:schemeClr val="tx1"/>
                </a:solidFill>
                <a:effectLst/>
                <a:latin typeface="Tahoma" pitchFamily="34" charset="0"/>
                <a:ea typeface="新細明體" pitchFamily="18" charset="-120"/>
              </a:rPr>
              <a:t>We </a:t>
            </a:r>
            <a:r>
              <a:rPr kumimoji="1" lang="en-US" sz="1400" b="0" i="0" u="none" strike="noStrike" cap="none" normalizeH="0" dirty="0">
                <a:ln>
                  <a:noFill/>
                </a:ln>
                <a:solidFill>
                  <a:schemeClr val="tx1"/>
                </a:solidFill>
                <a:effectLst/>
                <a:latin typeface="Tahoma" pitchFamily="34" charset="0"/>
                <a:ea typeface="新細明體" pitchFamily="18" charset="-120"/>
              </a:rPr>
              <a:t>consider the individual fairness of similar data points no matter whether they are in the same group or in different groups.</a:t>
            </a:r>
            <a:endParaRPr kumimoji="1" lang="en-HK" sz="1400" b="1" i="0" u="none" strike="noStrike" cap="none" normalizeH="0" baseline="0" dirty="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36525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a:t>
            </a:r>
          </a:p>
          <a:p>
            <a:r>
              <a:rPr lang="en-US" dirty="0">
                <a:solidFill>
                  <a:schemeClr val="bg1">
                    <a:lumMod val="65000"/>
                  </a:schemeClr>
                </a:solidFill>
              </a:rPr>
              <a:t>Preliminaries</a:t>
            </a:r>
          </a:p>
          <a:p>
            <a:r>
              <a:rPr lang="en-US" dirty="0"/>
              <a:t>Methodology</a:t>
            </a:r>
          </a:p>
          <a:p>
            <a:r>
              <a:rPr lang="en-US" dirty="0">
                <a:solidFill>
                  <a:schemeClr val="bg1">
                    <a:lumMod val="65000"/>
                  </a:schemeClr>
                </a:solidFill>
              </a:rPr>
              <a:t>Evaluation</a:t>
            </a:r>
          </a:p>
          <a:p>
            <a:r>
              <a:rPr lang="en-US" dirty="0">
                <a:solidFill>
                  <a:schemeClr val="bg1">
                    <a:lumMod val="65000"/>
                  </a:schemeClr>
                </a:solidFill>
              </a:rPr>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14</a:t>
            </a:fld>
            <a:endParaRPr lang="zh-CN" altLang="en-US"/>
          </a:p>
        </p:txBody>
      </p:sp>
    </p:spTree>
    <p:extLst>
      <p:ext uri="{BB962C8B-B14F-4D97-AF65-F5344CB8AC3E}">
        <p14:creationId xmlns:p14="http://schemas.microsoft.com/office/powerpoint/2010/main" val="31595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Basic Scheme of Adversarial Learning</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4039433"/>
            <a:ext cx="7793037" cy="2410112"/>
          </a:xfrm>
        </p:spPr>
        <p:txBody>
          <a:bodyPr/>
          <a:lstStyle/>
          <a:p>
            <a:r>
              <a:rPr lang="en-US" altLang="zh-CN" sz="1800" dirty="0"/>
              <a:t>It has two components, namely a </a:t>
            </a:r>
            <a:r>
              <a:rPr lang="en-US" altLang="zh-CN" sz="1800" b="1" dirty="0"/>
              <a:t>generator</a:t>
            </a:r>
            <a:r>
              <a:rPr lang="en-US" altLang="zh-CN" sz="1800" dirty="0"/>
              <a:t> G and a </a:t>
            </a:r>
            <a:r>
              <a:rPr lang="en-US" altLang="zh-CN" sz="1800" b="1" dirty="0"/>
              <a:t>discriminator</a:t>
            </a:r>
            <a:r>
              <a:rPr lang="en-US" altLang="zh-CN" sz="1800" dirty="0"/>
              <a:t> C. G aims at deceiving C by constructing synthetic data G(z) that could match the real data distribution </a:t>
            </a:r>
            <a:r>
              <a:rPr lang="en-US" altLang="zh-CN" sz="1800" dirty="0" err="1"/>
              <a:t>P</a:t>
            </a:r>
            <a:r>
              <a:rPr lang="en-US" altLang="zh-CN" sz="1800" baseline="-25000" dirty="0" err="1"/>
              <a:t>data</a:t>
            </a:r>
            <a:r>
              <a:rPr lang="en-US" altLang="zh-CN" sz="1800" dirty="0"/>
              <a:t>. C aims at distinguishing whether the data comes from </a:t>
            </a:r>
            <a:r>
              <a:rPr lang="en-US" altLang="zh-CN" sz="1800" dirty="0" err="1"/>
              <a:t>P</a:t>
            </a:r>
            <a:r>
              <a:rPr lang="en-US" altLang="zh-CN" sz="1800" baseline="-25000" dirty="0" err="1"/>
              <a:t>data</a:t>
            </a:r>
            <a:r>
              <a:rPr lang="en-US" altLang="zh-CN" sz="1800" dirty="0"/>
              <a:t> or G(z).</a:t>
            </a:r>
          </a:p>
          <a:p>
            <a:r>
              <a:rPr lang="en-US" altLang="zh-CN" sz="1800" dirty="0"/>
              <a:t>After a number of training epochs, C is well capable of making distinction, while having the well performed C, G also improves its ability to generate synthetic data that follows the real data distribution (which is the goal of adversarial learning).</a:t>
            </a:r>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15</a:t>
            </a:fld>
            <a:endParaRPr lang="zh-CN" altLang="en-US" dirty="0"/>
          </a:p>
        </p:txBody>
      </p:sp>
      <p:sp>
        <p:nvSpPr>
          <p:cNvPr id="6" name="Rectangle 5">
            <a:extLst>
              <a:ext uri="{FF2B5EF4-FFF2-40B4-BE49-F238E27FC236}">
                <a16:creationId xmlns:a16="http://schemas.microsoft.com/office/drawing/2014/main" id="{AD3DD7B9-4ED5-1CAF-F956-6DDEF24E22FC}"/>
              </a:ext>
            </a:extLst>
          </p:cNvPr>
          <p:cNvSpPr/>
          <p:nvPr/>
        </p:nvSpPr>
        <p:spPr bwMode="auto">
          <a:xfrm>
            <a:off x="2461346" y="2163414"/>
            <a:ext cx="1884844" cy="6531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Original Dataset</a:t>
            </a:r>
            <a:br>
              <a:rPr kumimoji="1" lang="en-US" dirty="0">
                <a:latin typeface="Tahoma" pitchFamily="34" charset="0"/>
                <a:ea typeface="新細明體" pitchFamily="18" charset="-120"/>
              </a:rPr>
            </a:br>
            <a:r>
              <a:rPr kumimoji="1" lang="en-US" dirty="0" err="1">
                <a:latin typeface="Tahoma" pitchFamily="34" charset="0"/>
                <a:ea typeface="新細明體" pitchFamily="18" charset="-120"/>
              </a:rPr>
              <a:t>P</a:t>
            </a:r>
            <a:r>
              <a:rPr kumimoji="1" lang="en-US" baseline="-25000" dirty="0" err="1">
                <a:latin typeface="Tahoma" pitchFamily="34" charset="0"/>
                <a:ea typeface="新細明體" pitchFamily="18" charset="-120"/>
              </a:rPr>
              <a:t>data</a:t>
            </a:r>
            <a:endParaRPr kumimoji="1" lang="en-HK" sz="1800" b="0" i="0" u="none" strike="noStrike" cap="none" normalizeH="0" baseline="-25000" dirty="0">
              <a:ln>
                <a:noFill/>
              </a:ln>
              <a:solidFill>
                <a:schemeClr val="tx1"/>
              </a:solidFill>
              <a:effectLst/>
              <a:latin typeface="Tahoma" pitchFamily="34" charset="0"/>
              <a:ea typeface="新細明體" pitchFamily="18" charset="-120"/>
            </a:endParaRPr>
          </a:p>
        </p:txBody>
      </p:sp>
      <p:sp>
        <p:nvSpPr>
          <p:cNvPr id="8" name="Rectangle 7">
            <a:extLst>
              <a:ext uri="{FF2B5EF4-FFF2-40B4-BE49-F238E27FC236}">
                <a16:creationId xmlns:a16="http://schemas.microsoft.com/office/drawing/2014/main" id="{CC71AD31-86F1-F59C-B0A2-AF7214E22629}"/>
              </a:ext>
            </a:extLst>
          </p:cNvPr>
          <p:cNvSpPr/>
          <p:nvPr/>
        </p:nvSpPr>
        <p:spPr bwMode="auto">
          <a:xfrm>
            <a:off x="407360" y="3219494"/>
            <a:ext cx="1562117" cy="65314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Generator</a:t>
            </a:r>
            <a:br>
              <a:rPr kumimoji="1" lang="en-US" sz="1800" b="0" i="0" u="none" strike="noStrike" cap="none" normalizeH="0" baseline="0" dirty="0">
                <a:ln>
                  <a:noFill/>
                </a:ln>
                <a:solidFill>
                  <a:schemeClr val="tx1"/>
                </a:solidFill>
                <a:effectLst/>
                <a:latin typeface="Tahoma" pitchFamily="34" charset="0"/>
                <a:ea typeface="新細明體" pitchFamily="18" charset="-120"/>
              </a:rPr>
            </a:br>
            <a:r>
              <a:rPr kumimoji="1" lang="en-US" sz="1800" b="0" i="0" u="none" strike="noStrike" cap="none" normalizeH="0" baseline="0" dirty="0">
                <a:ln>
                  <a:noFill/>
                </a:ln>
                <a:solidFill>
                  <a:schemeClr val="tx1"/>
                </a:solidFill>
                <a:effectLst/>
                <a:latin typeface="Tahoma" pitchFamily="34" charset="0"/>
                <a:ea typeface="新細明體" pitchFamily="18" charset="-120"/>
              </a:rPr>
              <a:t>G</a:t>
            </a:r>
            <a:endParaRPr kumimoji="1" lang="en-HK" sz="1800" b="0" i="0" u="none" strike="noStrike" cap="none" normalizeH="0" baseline="0" dirty="0">
              <a:ln>
                <a:noFill/>
              </a:ln>
              <a:solidFill>
                <a:schemeClr val="tx1"/>
              </a:solidFill>
              <a:effectLst/>
              <a:latin typeface="Tahoma" pitchFamily="34" charset="0"/>
              <a:ea typeface="新細明體" pitchFamily="18" charset="-120"/>
            </a:endParaRPr>
          </a:p>
        </p:txBody>
      </p:sp>
      <p:sp>
        <p:nvSpPr>
          <p:cNvPr id="9" name="Rectangle 8">
            <a:extLst>
              <a:ext uri="{FF2B5EF4-FFF2-40B4-BE49-F238E27FC236}">
                <a16:creationId xmlns:a16="http://schemas.microsoft.com/office/drawing/2014/main" id="{0C89C641-9F5F-FE53-3033-B42042ABFAF7}"/>
              </a:ext>
            </a:extLst>
          </p:cNvPr>
          <p:cNvSpPr/>
          <p:nvPr/>
        </p:nvSpPr>
        <p:spPr bwMode="auto">
          <a:xfrm>
            <a:off x="2461346" y="3219494"/>
            <a:ext cx="1884844" cy="65314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Synthetic Data</a:t>
            </a:r>
            <a:br>
              <a:rPr kumimoji="1" lang="en-US" sz="1800" b="0" i="0" u="none" strike="noStrike" cap="none" normalizeH="0" baseline="0" dirty="0">
                <a:ln>
                  <a:noFill/>
                </a:ln>
                <a:solidFill>
                  <a:schemeClr val="tx1"/>
                </a:solidFill>
                <a:effectLst/>
                <a:latin typeface="Tahoma" pitchFamily="34" charset="0"/>
                <a:ea typeface="新細明體" pitchFamily="18" charset="-120"/>
              </a:rPr>
            </a:br>
            <a:r>
              <a:rPr kumimoji="1" lang="en-US" sz="1800" b="0" i="0" u="none" strike="noStrike" cap="none" normalizeH="0" baseline="0" dirty="0">
                <a:ln>
                  <a:noFill/>
                </a:ln>
                <a:solidFill>
                  <a:schemeClr val="tx1"/>
                </a:solidFill>
                <a:effectLst/>
                <a:latin typeface="Tahoma" pitchFamily="34" charset="0"/>
                <a:ea typeface="新細明體" pitchFamily="18" charset="-120"/>
              </a:rPr>
              <a:t>G(z)</a:t>
            </a:r>
            <a:endParaRPr kumimoji="1" lang="en-HK" sz="1800" b="0" i="0" u="none" strike="noStrike" cap="none" normalizeH="0" baseline="0" dirty="0">
              <a:ln>
                <a:noFill/>
              </a:ln>
              <a:solidFill>
                <a:schemeClr val="tx1"/>
              </a:solidFill>
              <a:effectLst/>
              <a:latin typeface="Tahoma" pitchFamily="34" charset="0"/>
              <a:ea typeface="新細明體" pitchFamily="18" charset="-120"/>
            </a:endParaRPr>
          </a:p>
        </p:txBody>
      </p:sp>
      <p:sp>
        <p:nvSpPr>
          <p:cNvPr id="10" name="Rectangle 9">
            <a:extLst>
              <a:ext uri="{FF2B5EF4-FFF2-40B4-BE49-F238E27FC236}">
                <a16:creationId xmlns:a16="http://schemas.microsoft.com/office/drawing/2014/main" id="{3E783F70-7120-BB4C-F781-465D562E31A3}"/>
              </a:ext>
            </a:extLst>
          </p:cNvPr>
          <p:cNvSpPr/>
          <p:nvPr/>
        </p:nvSpPr>
        <p:spPr bwMode="auto">
          <a:xfrm>
            <a:off x="4572000" y="2694631"/>
            <a:ext cx="1643185" cy="65314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Discriminator</a:t>
            </a:r>
            <a:br>
              <a:rPr kumimoji="1" lang="en-US" sz="1800" b="0" i="0" u="none" strike="noStrike" cap="none" normalizeH="0" baseline="0" dirty="0">
                <a:ln>
                  <a:noFill/>
                </a:ln>
                <a:solidFill>
                  <a:schemeClr val="tx1"/>
                </a:solidFill>
                <a:effectLst/>
                <a:latin typeface="Tahoma" pitchFamily="34" charset="0"/>
                <a:ea typeface="新細明體" pitchFamily="18" charset="-120"/>
              </a:rPr>
            </a:br>
            <a:r>
              <a:rPr kumimoji="1" lang="en-US" sz="1800" b="0" i="0" u="none" strike="noStrike" cap="none" normalizeH="0" baseline="0" dirty="0">
                <a:ln>
                  <a:noFill/>
                </a:ln>
                <a:solidFill>
                  <a:schemeClr val="tx1"/>
                </a:solidFill>
                <a:effectLst/>
                <a:latin typeface="Tahoma" pitchFamily="34" charset="0"/>
                <a:ea typeface="新細明體" pitchFamily="18" charset="-120"/>
              </a:rPr>
              <a:t>C</a:t>
            </a:r>
            <a:endParaRPr kumimoji="1" lang="en-HK" sz="1800" b="0" i="0" u="none" strike="noStrike" cap="none" normalizeH="0" baseline="0" dirty="0">
              <a:ln>
                <a:noFill/>
              </a:ln>
              <a:solidFill>
                <a:schemeClr val="tx1"/>
              </a:solidFill>
              <a:effectLst/>
              <a:latin typeface="Tahoma" pitchFamily="34" charset="0"/>
              <a:ea typeface="新細明體" pitchFamily="18" charset="-120"/>
            </a:endParaRPr>
          </a:p>
        </p:txBody>
      </p:sp>
      <p:sp>
        <p:nvSpPr>
          <p:cNvPr id="11" name="Diamond 10">
            <a:extLst>
              <a:ext uri="{FF2B5EF4-FFF2-40B4-BE49-F238E27FC236}">
                <a16:creationId xmlns:a16="http://schemas.microsoft.com/office/drawing/2014/main" id="{8E8C24D4-E58B-C6A8-B1F6-0DD03AD12A11}"/>
              </a:ext>
            </a:extLst>
          </p:cNvPr>
          <p:cNvSpPr/>
          <p:nvPr/>
        </p:nvSpPr>
        <p:spPr bwMode="auto">
          <a:xfrm>
            <a:off x="6614875" y="2375676"/>
            <a:ext cx="2392450" cy="1291052"/>
          </a:xfrm>
          <a:prstGeom prst="diamond">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From </a:t>
            </a:r>
            <a:r>
              <a:rPr kumimoji="1" lang="en-US" sz="1800" b="0" i="0" u="none" strike="noStrike" cap="none" normalizeH="0" baseline="0" dirty="0" err="1">
                <a:ln>
                  <a:noFill/>
                </a:ln>
                <a:solidFill>
                  <a:schemeClr val="tx1"/>
                </a:solidFill>
                <a:effectLst/>
                <a:latin typeface="Tahoma" pitchFamily="34" charset="0"/>
                <a:ea typeface="新細明體" pitchFamily="18" charset="-120"/>
              </a:rPr>
              <a:t>P</a:t>
            </a:r>
            <a:r>
              <a:rPr kumimoji="1" lang="en-US" sz="1800" b="0" i="0" u="none" strike="noStrike" cap="none" normalizeH="0" baseline="-25000" dirty="0" err="1">
                <a:ln>
                  <a:noFill/>
                </a:ln>
                <a:solidFill>
                  <a:schemeClr val="tx1"/>
                </a:solidFill>
                <a:effectLst/>
                <a:latin typeface="Tahoma" pitchFamily="34" charset="0"/>
                <a:ea typeface="新細明體" pitchFamily="18" charset="-120"/>
              </a:rPr>
              <a:t>data</a:t>
            </a:r>
            <a:r>
              <a:rPr kumimoji="1" lang="en-US" sz="1800" b="0" i="0" u="none" strike="noStrike" cap="none" normalizeH="0" baseline="0" dirty="0">
                <a:ln>
                  <a:noFill/>
                </a:ln>
                <a:solidFill>
                  <a:schemeClr val="tx1"/>
                </a:solidFill>
                <a:effectLst/>
                <a:latin typeface="Tahoma" pitchFamily="34" charset="0"/>
                <a:ea typeface="新細明體" pitchFamily="18" charset="-120"/>
              </a:rPr>
              <a:t> or G(z)?</a:t>
            </a:r>
            <a:endParaRPr kumimoji="1" lang="en-HK" sz="1800" b="0" i="0" u="none" strike="noStrike" cap="none" normalizeH="0" baseline="0" dirty="0">
              <a:ln>
                <a:noFill/>
              </a:ln>
              <a:solidFill>
                <a:schemeClr val="tx1"/>
              </a:solidFill>
              <a:effectLst/>
              <a:latin typeface="Tahoma" pitchFamily="34" charset="0"/>
              <a:ea typeface="新細明體" pitchFamily="18" charset="-120"/>
            </a:endParaRPr>
          </a:p>
        </p:txBody>
      </p:sp>
      <p:cxnSp>
        <p:nvCxnSpPr>
          <p:cNvPr id="13" name="Straight Arrow Connector 12">
            <a:extLst>
              <a:ext uri="{FF2B5EF4-FFF2-40B4-BE49-F238E27FC236}">
                <a16:creationId xmlns:a16="http://schemas.microsoft.com/office/drawing/2014/main" id="{4D9047E1-2796-1D74-5F29-67B205D0F8C5}"/>
              </a:ext>
            </a:extLst>
          </p:cNvPr>
          <p:cNvCxnSpPr>
            <a:stCxn id="8" idx="3"/>
            <a:endCxn id="9" idx="1"/>
          </p:cNvCxnSpPr>
          <p:nvPr/>
        </p:nvCxnSpPr>
        <p:spPr bwMode="auto">
          <a:xfrm>
            <a:off x="1969477" y="3546066"/>
            <a:ext cx="491869"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or: Elbow 14">
            <a:extLst>
              <a:ext uri="{FF2B5EF4-FFF2-40B4-BE49-F238E27FC236}">
                <a16:creationId xmlns:a16="http://schemas.microsoft.com/office/drawing/2014/main" id="{797A287E-4EEA-7E68-0AF5-D935730CA646}"/>
              </a:ext>
            </a:extLst>
          </p:cNvPr>
          <p:cNvCxnSpPr>
            <a:stCxn id="6" idx="3"/>
            <a:endCxn id="10" idx="0"/>
          </p:cNvCxnSpPr>
          <p:nvPr/>
        </p:nvCxnSpPr>
        <p:spPr bwMode="auto">
          <a:xfrm>
            <a:off x="4346190" y="2489986"/>
            <a:ext cx="1047403" cy="204645"/>
          </a:xfrm>
          <a:prstGeom prst="bentConnector2">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or: Elbow 16">
            <a:extLst>
              <a:ext uri="{FF2B5EF4-FFF2-40B4-BE49-F238E27FC236}">
                <a16:creationId xmlns:a16="http://schemas.microsoft.com/office/drawing/2014/main" id="{B7BB5B24-B060-6991-8FC0-F196DD95881E}"/>
              </a:ext>
            </a:extLst>
          </p:cNvPr>
          <p:cNvCxnSpPr>
            <a:stCxn id="9" idx="3"/>
            <a:endCxn id="10" idx="2"/>
          </p:cNvCxnSpPr>
          <p:nvPr/>
        </p:nvCxnSpPr>
        <p:spPr bwMode="auto">
          <a:xfrm flipV="1">
            <a:off x="4346190" y="3347774"/>
            <a:ext cx="1047403" cy="198292"/>
          </a:xfrm>
          <a:prstGeom prst="bentConnector2">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1F40F462-3ED7-E7D9-199E-06AA0A681C56}"/>
              </a:ext>
            </a:extLst>
          </p:cNvPr>
          <p:cNvCxnSpPr>
            <a:stCxn id="10" idx="3"/>
            <a:endCxn id="11" idx="1"/>
          </p:cNvCxnSpPr>
          <p:nvPr/>
        </p:nvCxnSpPr>
        <p:spPr bwMode="auto">
          <a:xfrm flipV="1">
            <a:off x="6215185" y="3021202"/>
            <a:ext cx="399690" cy="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9246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 Existing Framework</a:t>
            </a:r>
            <a:endParaRPr lang="zh-CN" altLang="en-US" sz="32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897207"/>
            <a:ext cx="7793037" cy="3342921"/>
          </a:xfrm>
        </p:spPr>
        <p:txBody>
          <a:bodyPr/>
          <a:lstStyle/>
          <a:p>
            <a:r>
              <a:rPr lang="en-US" altLang="zh-CN" sz="2000" dirty="0"/>
              <a:t>Existing framework of adversarial representation learning for fair classification:</a:t>
            </a:r>
          </a:p>
          <a:p>
            <a:pPr lvl="1"/>
            <a:r>
              <a:rPr lang="en-US" altLang="zh-CN" sz="1800" dirty="0"/>
              <a:t>It uses an </a:t>
            </a:r>
            <a:r>
              <a:rPr lang="en-US" altLang="zh-CN" sz="1800" b="1" dirty="0"/>
              <a:t>encoder f</a:t>
            </a:r>
            <a:r>
              <a:rPr lang="en-US" altLang="zh-CN" sz="1800" dirty="0"/>
              <a:t> as the generator to generate the representation Z from X.</a:t>
            </a:r>
          </a:p>
          <a:p>
            <a:pPr lvl="2"/>
            <a:r>
              <a:rPr lang="en-US" altLang="zh-CN" sz="1400" dirty="0"/>
              <a:t>It aims to obfuscate the group membership and thus ensure group fairness.</a:t>
            </a:r>
          </a:p>
          <a:p>
            <a:pPr lvl="1"/>
            <a:r>
              <a:rPr lang="en-US" altLang="zh-CN" sz="1800" dirty="0"/>
              <a:t>It uses an </a:t>
            </a:r>
            <a:r>
              <a:rPr lang="en-US" altLang="zh-CN" sz="1800" b="1" dirty="0"/>
              <a:t>adversary h </a:t>
            </a:r>
            <a:r>
              <a:rPr lang="en-US" altLang="zh-CN" sz="1800" dirty="0"/>
              <a:t>as the discriminator to identify the group of the generated representation Z defined by the protected attribute A.</a:t>
            </a:r>
          </a:p>
          <a:p>
            <a:pPr lvl="1"/>
            <a:r>
              <a:rPr lang="en-US" altLang="zh-CN" sz="1800" dirty="0"/>
              <a:t>Finally, a (group) fair representation Z is obtained that can obfuscate the group information by adversarial learning.</a:t>
            </a:r>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16</a:t>
            </a:fld>
            <a:endParaRPr lang="zh-CN" altLang="en-US"/>
          </a:p>
        </p:txBody>
      </p:sp>
      <p:sp>
        <p:nvSpPr>
          <p:cNvPr id="6" name="Rectangle 5">
            <a:extLst>
              <a:ext uri="{FF2B5EF4-FFF2-40B4-BE49-F238E27FC236}">
                <a16:creationId xmlns:a16="http://schemas.microsoft.com/office/drawing/2014/main" id="{F3337574-25ED-BCAC-8CD4-558F506224E0}"/>
              </a:ext>
            </a:extLst>
          </p:cNvPr>
          <p:cNvSpPr/>
          <p:nvPr/>
        </p:nvSpPr>
        <p:spPr bwMode="auto">
          <a:xfrm>
            <a:off x="2127122" y="2137313"/>
            <a:ext cx="1562117" cy="65314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Encoder</a:t>
            </a:r>
            <a:br>
              <a:rPr kumimoji="1" lang="en-US" sz="1800" b="0" i="0" u="none" strike="noStrike" cap="none" normalizeH="0" baseline="0" dirty="0">
                <a:ln>
                  <a:noFill/>
                </a:ln>
                <a:solidFill>
                  <a:schemeClr val="tx1"/>
                </a:solidFill>
                <a:effectLst/>
                <a:latin typeface="Tahoma" pitchFamily="34" charset="0"/>
                <a:ea typeface="新細明體" pitchFamily="18" charset="-120"/>
              </a:rPr>
            </a:br>
            <a:r>
              <a:rPr kumimoji="1" lang="en-US" sz="1800" b="0" i="0" u="none" strike="noStrike" cap="none" normalizeH="0" baseline="0" dirty="0">
                <a:ln>
                  <a:noFill/>
                </a:ln>
                <a:solidFill>
                  <a:schemeClr val="tx1"/>
                </a:solidFill>
                <a:effectLst/>
                <a:latin typeface="Tahoma" pitchFamily="34" charset="0"/>
                <a:ea typeface="新細明體" pitchFamily="18" charset="-120"/>
              </a:rPr>
              <a:t>f</a:t>
            </a:r>
            <a:endParaRPr kumimoji="1" lang="en-HK" sz="1800" b="0" i="0" u="none" strike="noStrike" cap="none" normalizeH="0" baseline="0" dirty="0">
              <a:ln>
                <a:noFill/>
              </a:ln>
              <a:solidFill>
                <a:schemeClr val="tx1"/>
              </a:solidFill>
              <a:effectLst/>
              <a:latin typeface="Tahoma" pitchFamily="34" charset="0"/>
              <a:ea typeface="新細明體" pitchFamily="18" charset="-120"/>
            </a:endParaRPr>
          </a:p>
        </p:txBody>
      </p:sp>
      <p:sp>
        <p:nvSpPr>
          <p:cNvPr id="8" name="Rectangle 7">
            <a:extLst>
              <a:ext uri="{FF2B5EF4-FFF2-40B4-BE49-F238E27FC236}">
                <a16:creationId xmlns:a16="http://schemas.microsoft.com/office/drawing/2014/main" id="{FD5DD0A0-F68D-01B5-000B-ABB1085A5052}"/>
              </a:ext>
            </a:extLst>
          </p:cNvPr>
          <p:cNvSpPr/>
          <p:nvPr/>
        </p:nvSpPr>
        <p:spPr bwMode="auto">
          <a:xfrm>
            <a:off x="5111013" y="2137312"/>
            <a:ext cx="1958357" cy="65314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Group Adversary</a:t>
            </a:r>
            <a:br>
              <a:rPr kumimoji="1" lang="en-US" sz="1800" b="0" i="0" u="none" strike="noStrike" cap="none" normalizeH="0" baseline="0" dirty="0">
                <a:ln>
                  <a:noFill/>
                </a:ln>
                <a:solidFill>
                  <a:schemeClr val="tx1"/>
                </a:solidFill>
                <a:effectLst/>
                <a:latin typeface="Tahoma" pitchFamily="34" charset="0"/>
                <a:ea typeface="新細明體" pitchFamily="18" charset="-120"/>
              </a:rPr>
            </a:br>
            <a:r>
              <a:rPr kumimoji="1" lang="en-US" sz="1800" b="0" i="0" u="none" strike="noStrike" cap="none" normalizeH="0" baseline="0" dirty="0">
                <a:ln>
                  <a:noFill/>
                </a:ln>
                <a:solidFill>
                  <a:schemeClr val="tx1"/>
                </a:solidFill>
                <a:effectLst/>
                <a:latin typeface="Tahoma" pitchFamily="34" charset="0"/>
                <a:ea typeface="新細明體" pitchFamily="18" charset="-120"/>
              </a:rPr>
              <a:t>h</a:t>
            </a:r>
            <a:endParaRPr kumimoji="1" lang="en-HK" sz="1800" b="0" i="0" u="none" strike="noStrike" cap="none" normalizeH="0" baseline="0" dirty="0">
              <a:ln>
                <a:noFill/>
              </a:ln>
              <a:solidFill>
                <a:schemeClr val="tx1"/>
              </a:solidFill>
              <a:effectLst/>
              <a:latin typeface="Tahoma" pitchFamily="34" charset="0"/>
              <a:ea typeface="新細明體" pitchFamily="18" charset="-120"/>
            </a:endParaRPr>
          </a:p>
        </p:txBody>
      </p:sp>
      <p:cxnSp>
        <p:nvCxnSpPr>
          <p:cNvPr id="10" name="Straight Arrow Connector 9">
            <a:extLst>
              <a:ext uri="{FF2B5EF4-FFF2-40B4-BE49-F238E27FC236}">
                <a16:creationId xmlns:a16="http://schemas.microsoft.com/office/drawing/2014/main" id="{4D1E9A40-59CA-BC1F-E1C3-5FF5B58D2305}"/>
              </a:ext>
            </a:extLst>
          </p:cNvPr>
          <p:cNvCxnSpPr>
            <a:stCxn id="14" idx="6"/>
            <a:endCxn id="6" idx="1"/>
          </p:cNvCxnSpPr>
          <p:nvPr/>
        </p:nvCxnSpPr>
        <p:spPr bwMode="auto">
          <a:xfrm>
            <a:off x="1727432" y="2463885"/>
            <a:ext cx="399690"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051E5029-EC69-9652-ECCC-D89666680AFA}"/>
              </a:ext>
            </a:extLst>
          </p:cNvPr>
          <p:cNvCxnSpPr>
            <a:cxnSpLocks/>
            <a:stCxn id="8" idx="3"/>
            <a:endCxn id="26" idx="2"/>
          </p:cNvCxnSpPr>
          <p:nvPr/>
        </p:nvCxnSpPr>
        <p:spPr bwMode="auto">
          <a:xfrm flipV="1">
            <a:off x="7069370" y="2460374"/>
            <a:ext cx="488528" cy="351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B0EE5670-2D49-653E-8D2A-E347C1DC198E}"/>
              </a:ext>
            </a:extLst>
          </p:cNvPr>
          <p:cNvSpPr/>
          <p:nvPr/>
        </p:nvSpPr>
        <p:spPr bwMode="auto">
          <a:xfrm>
            <a:off x="1079250" y="2137313"/>
            <a:ext cx="648182" cy="6531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X</a:t>
            </a:r>
          </a:p>
        </p:txBody>
      </p:sp>
      <p:sp>
        <p:nvSpPr>
          <p:cNvPr id="15" name="Oval 14">
            <a:extLst>
              <a:ext uri="{FF2B5EF4-FFF2-40B4-BE49-F238E27FC236}">
                <a16:creationId xmlns:a16="http://schemas.microsoft.com/office/drawing/2014/main" id="{2BB430D2-66D4-D23C-B563-D9A3E3B13098}"/>
              </a:ext>
            </a:extLst>
          </p:cNvPr>
          <p:cNvSpPr/>
          <p:nvPr/>
        </p:nvSpPr>
        <p:spPr bwMode="auto">
          <a:xfrm>
            <a:off x="4076035" y="2137312"/>
            <a:ext cx="648182" cy="6531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dirty="0">
                <a:latin typeface="Tahoma" pitchFamily="34" charset="0"/>
                <a:ea typeface="新細明體" pitchFamily="18" charset="-120"/>
              </a:rPr>
              <a:t>Z</a:t>
            </a:r>
            <a:endParaRPr kumimoji="1" lang="en-US" sz="1800" b="0" i="0" u="none" strike="noStrike" cap="none" normalizeH="0" baseline="0" dirty="0">
              <a:ln>
                <a:noFill/>
              </a:ln>
              <a:solidFill>
                <a:schemeClr val="tx1"/>
              </a:solidFill>
              <a:effectLst/>
              <a:latin typeface="Tahoma" pitchFamily="34" charset="0"/>
              <a:ea typeface="新細明體" pitchFamily="18" charset="-120"/>
            </a:endParaRPr>
          </a:p>
        </p:txBody>
      </p:sp>
      <p:cxnSp>
        <p:nvCxnSpPr>
          <p:cNvPr id="20" name="Straight Arrow Connector 19">
            <a:extLst>
              <a:ext uri="{FF2B5EF4-FFF2-40B4-BE49-F238E27FC236}">
                <a16:creationId xmlns:a16="http://schemas.microsoft.com/office/drawing/2014/main" id="{941CD167-031C-EE04-5538-BE5A6FFC3567}"/>
              </a:ext>
            </a:extLst>
          </p:cNvPr>
          <p:cNvCxnSpPr>
            <a:stCxn id="6" idx="3"/>
            <a:endCxn id="15" idx="2"/>
          </p:cNvCxnSpPr>
          <p:nvPr/>
        </p:nvCxnSpPr>
        <p:spPr bwMode="auto">
          <a:xfrm flipV="1">
            <a:off x="3689239" y="2463884"/>
            <a:ext cx="386796" cy="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Oval 25">
            <a:extLst>
              <a:ext uri="{FF2B5EF4-FFF2-40B4-BE49-F238E27FC236}">
                <a16:creationId xmlns:a16="http://schemas.microsoft.com/office/drawing/2014/main" id="{8112F381-2369-F366-A716-3DCD6C23C08B}"/>
              </a:ext>
            </a:extLst>
          </p:cNvPr>
          <p:cNvSpPr/>
          <p:nvPr/>
        </p:nvSpPr>
        <p:spPr bwMode="auto">
          <a:xfrm>
            <a:off x="7557898" y="2133802"/>
            <a:ext cx="648182" cy="6531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A</a:t>
            </a:r>
          </a:p>
        </p:txBody>
      </p:sp>
      <p:cxnSp>
        <p:nvCxnSpPr>
          <p:cNvPr id="28" name="Straight Arrow Connector 27">
            <a:extLst>
              <a:ext uri="{FF2B5EF4-FFF2-40B4-BE49-F238E27FC236}">
                <a16:creationId xmlns:a16="http://schemas.microsoft.com/office/drawing/2014/main" id="{35E3DD2D-11D0-C408-E21E-7F305BF8223E}"/>
              </a:ext>
            </a:extLst>
          </p:cNvPr>
          <p:cNvCxnSpPr>
            <a:stCxn id="15" idx="6"/>
            <a:endCxn id="8" idx="1"/>
          </p:cNvCxnSpPr>
          <p:nvPr/>
        </p:nvCxnSpPr>
        <p:spPr bwMode="auto">
          <a:xfrm>
            <a:off x="4724217" y="2463884"/>
            <a:ext cx="386796"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ounded Rectangular Callout 30">
            <a:extLst>
              <a:ext uri="{FF2B5EF4-FFF2-40B4-BE49-F238E27FC236}">
                <a16:creationId xmlns:a16="http://schemas.microsoft.com/office/drawing/2014/main" id="{CDAF8632-C337-92DE-3899-82E9C77942E2}"/>
              </a:ext>
            </a:extLst>
          </p:cNvPr>
          <p:cNvSpPr/>
          <p:nvPr/>
        </p:nvSpPr>
        <p:spPr bwMode="auto">
          <a:xfrm>
            <a:off x="98776" y="4940973"/>
            <a:ext cx="1777767" cy="1001028"/>
          </a:xfrm>
          <a:prstGeom prst="wedgeRoundRectCallout">
            <a:avLst>
              <a:gd name="adj1" fmla="val 34934"/>
              <a:gd name="adj2" fmla="val -104807"/>
              <a:gd name="adj3" fmla="val 16667"/>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dirty="0">
                <a:ln>
                  <a:noFill/>
                </a:ln>
                <a:solidFill>
                  <a:schemeClr val="tx1"/>
                </a:solidFill>
                <a:effectLst/>
                <a:latin typeface="Tahoma" pitchFamily="34" charset="0"/>
                <a:ea typeface="新細明體" pitchFamily="18" charset="-120"/>
              </a:rPr>
              <a:t>It only addresses group fairness, but </a:t>
            </a:r>
            <a:r>
              <a:rPr kumimoji="1" lang="en-US" sz="1400" b="1" i="0" u="none" strike="noStrike" cap="none" normalizeH="0" baseline="0" dirty="0">
                <a:ln>
                  <a:noFill/>
                </a:ln>
                <a:solidFill>
                  <a:schemeClr val="tx1"/>
                </a:solidFill>
                <a:effectLst/>
                <a:latin typeface="Tahoma" pitchFamily="34" charset="0"/>
                <a:ea typeface="新細明體" pitchFamily="18" charset="-120"/>
              </a:rPr>
              <a:t>not individual fairness</a:t>
            </a:r>
          </a:p>
        </p:txBody>
      </p:sp>
    </p:spTree>
    <p:extLst>
      <p:ext uri="{BB962C8B-B14F-4D97-AF65-F5344CB8AC3E}">
        <p14:creationId xmlns:p14="http://schemas.microsoft.com/office/powerpoint/2010/main" val="47097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animBg="1"/>
      <p:bldP spid="26"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a:t>
            </a:r>
            <a:br>
              <a:rPr lang="en-US" altLang="zh-CN" sz="3200" dirty="0"/>
            </a:br>
            <a:r>
              <a:rPr lang="en-US" altLang="zh-CN" sz="3200" dirty="0"/>
              <a:t>Our</a:t>
            </a:r>
            <a:r>
              <a:rPr lang="zh-TW" altLang="en-US" sz="3200" dirty="0"/>
              <a:t> </a:t>
            </a:r>
            <a:r>
              <a:rPr lang="en-US" altLang="zh-TW" sz="3200" dirty="0"/>
              <a:t>Proposed</a:t>
            </a:r>
            <a:r>
              <a:rPr lang="en-US" altLang="zh-CN" sz="3200" dirty="0"/>
              <a:t> Model: </a:t>
            </a:r>
            <a:r>
              <a:rPr lang="en-US" altLang="zh-CN" sz="3200" dirty="0" err="1"/>
              <a:t>GIFair</a:t>
            </a:r>
            <a:endParaRPr lang="zh-CN" altLang="en-US" sz="32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17</a:t>
            </a:fld>
            <a:endParaRPr lang="zh-CN" altLang="en-US"/>
          </a:p>
        </p:txBody>
      </p:sp>
      <p:sp>
        <p:nvSpPr>
          <p:cNvPr id="6" name="Rectangle 5">
            <a:extLst>
              <a:ext uri="{FF2B5EF4-FFF2-40B4-BE49-F238E27FC236}">
                <a16:creationId xmlns:a16="http://schemas.microsoft.com/office/drawing/2014/main" id="{F3337574-25ED-BCAC-8CD4-558F506224E0}"/>
              </a:ext>
            </a:extLst>
          </p:cNvPr>
          <p:cNvSpPr/>
          <p:nvPr/>
        </p:nvSpPr>
        <p:spPr bwMode="auto">
          <a:xfrm>
            <a:off x="2107614" y="2566337"/>
            <a:ext cx="1562117" cy="5486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Encoder</a:t>
            </a:r>
            <a:br>
              <a:rPr kumimoji="1" lang="en-US" sz="1600" b="0" i="0" u="none" strike="noStrike" cap="none" normalizeH="0" baseline="0" dirty="0">
                <a:ln>
                  <a:noFill/>
                </a:ln>
                <a:solidFill>
                  <a:schemeClr val="tx1"/>
                </a:solidFill>
                <a:effectLst/>
                <a:latin typeface="Tahoma" pitchFamily="34" charset="0"/>
                <a:ea typeface="新細明體" pitchFamily="18" charset="-120"/>
              </a:rPr>
            </a:br>
            <a:r>
              <a:rPr kumimoji="1" lang="en-US" sz="1600" b="0" i="0" u="none" strike="noStrike" cap="none" normalizeH="0" baseline="0" dirty="0">
                <a:ln>
                  <a:noFill/>
                </a:ln>
                <a:solidFill>
                  <a:schemeClr val="tx1"/>
                </a:solidFill>
                <a:effectLst/>
                <a:latin typeface="Tahoma" pitchFamily="34" charset="0"/>
                <a:ea typeface="新細明體" pitchFamily="18" charset="-120"/>
              </a:rPr>
              <a:t>f</a:t>
            </a:r>
            <a:endParaRPr kumimoji="1" lang="en-HK" sz="1600" b="0" i="0" u="none" strike="noStrike" cap="none" normalizeH="0" baseline="0" dirty="0">
              <a:ln>
                <a:noFill/>
              </a:ln>
              <a:solidFill>
                <a:schemeClr val="tx1"/>
              </a:solidFill>
              <a:effectLst/>
              <a:latin typeface="Tahoma" pitchFamily="34" charset="0"/>
              <a:ea typeface="新細明體" pitchFamily="18" charset="-120"/>
            </a:endParaRPr>
          </a:p>
        </p:txBody>
      </p:sp>
      <p:sp>
        <p:nvSpPr>
          <p:cNvPr id="8" name="Rectangle 7">
            <a:extLst>
              <a:ext uri="{FF2B5EF4-FFF2-40B4-BE49-F238E27FC236}">
                <a16:creationId xmlns:a16="http://schemas.microsoft.com/office/drawing/2014/main" id="{FD5DD0A0-F68D-01B5-000B-ABB1085A5052}"/>
              </a:ext>
            </a:extLst>
          </p:cNvPr>
          <p:cNvSpPr/>
          <p:nvPr/>
        </p:nvSpPr>
        <p:spPr bwMode="auto">
          <a:xfrm>
            <a:off x="5083793" y="1925054"/>
            <a:ext cx="1958357" cy="548640"/>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Group Adversary</a:t>
            </a:r>
            <a:br>
              <a:rPr kumimoji="1" lang="en-US" sz="1600" b="0" i="0" u="none" strike="noStrike" cap="none" normalizeH="0" baseline="0" dirty="0">
                <a:ln>
                  <a:noFill/>
                </a:ln>
                <a:solidFill>
                  <a:schemeClr val="tx1"/>
                </a:solidFill>
                <a:effectLst/>
                <a:latin typeface="Tahoma" pitchFamily="34" charset="0"/>
                <a:ea typeface="新細明體" pitchFamily="18" charset="-120"/>
              </a:rPr>
            </a:br>
            <a:r>
              <a:rPr kumimoji="1" lang="en-US" sz="1600" b="0" i="0" u="none" strike="noStrike" cap="none" normalizeH="0" baseline="0" dirty="0">
                <a:ln>
                  <a:noFill/>
                </a:ln>
                <a:solidFill>
                  <a:schemeClr val="tx1"/>
                </a:solidFill>
                <a:effectLst/>
                <a:latin typeface="Tahoma" pitchFamily="34" charset="0"/>
                <a:ea typeface="新細明體" pitchFamily="18" charset="-120"/>
              </a:rPr>
              <a:t>h</a:t>
            </a:r>
            <a:r>
              <a:rPr kumimoji="1" lang="en-US" sz="1600" b="0" i="0" u="none" strike="noStrike" cap="none" normalizeH="0" baseline="-25000" dirty="0">
                <a:ln>
                  <a:noFill/>
                </a:ln>
                <a:solidFill>
                  <a:schemeClr val="tx1"/>
                </a:solidFill>
                <a:effectLst/>
                <a:latin typeface="Tahoma" pitchFamily="34" charset="0"/>
                <a:ea typeface="新細明體" pitchFamily="18" charset="-120"/>
              </a:rPr>
              <a:t>1</a:t>
            </a:r>
            <a:endParaRPr kumimoji="1" lang="en-HK" sz="1600" b="0" i="0" u="none" strike="noStrike" cap="none" normalizeH="0" baseline="-25000" dirty="0">
              <a:ln>
                <a:noFill/>
              </a:ln>
              <a:solidFill>
                <a:schemeClr val="tx1"/>
              </a:solidFill>
              <a:effectLst/>
              <a:latin typeface="Tahoma" pitchFamily="34" charset="0"/>
              <a:ea typeface="新細明體" pitchFamily="18" charset="-120"/>
            </a:endParaRPr>
          </a:p>
        </p:txBody>
      </p:sp>
      <p:cxnSp>
        <p:nvCxnSpPr>
          <p:cNvPr id="10" name="Straight Arrow Connector 9">
            <a:extLst>
              <a:ext uri="{FF2B5EF4-FFF2-40B4-BE49-F238E27FC236}">
                <a16:creationId xmlns:a16="http://schemas.microsoft.com/office/drawing/2014/main" id="{4D1E9A40-59CA-BC1F-E1C3-5FF5B58D2305}"/>
              </a:ext>
            </a:extLst>
          </p:cNvPr>
          <p:cNvCxnSpPr>
            <a:stCxn id="14" idx="6"/>
            <a:endCxn id="6" idx="1"/>
          </p:cNvCxnSpPr>
          <p:nvPr/>
        </p:nvCxnSpPr>
        <p:spPr bwMode="auto">
          <a:xfrm>
            <a:off x="1581834" y="2840657"/>
            <a:ext cx="525780"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051E5029-EC69-9652-ECCC-D89666680AFA}"/>
              </a:ext>
            </a:extLst>
          </p:cNvPr>
          <p:cNvCxnSpPr>
            <a:cxnSpLocks/>
            <a:stCxn id="8" idx="3"/>
            <a:endCxn id="26" idx="2"/>
          </p:cNvCxnSpPr>
          <p:nvPr/>
        </p:nvCxnSpPr>
        <p:spPr bwMode="auto">
          <a:xfrm>
            <a:off x="7042150" y="2199374"/>
            <a:ext cx="678180"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B0EE5670-2D49-653E-8D2A-E347C1DC198E}"/>
              </a:ext>
            </a:extLst>
          </p:cNvPr>
          <p:cNvSpPr/>
          <p:nvPr/>
        </p:nvSpPr>
        <p:spPr bwMode="auto">
          <a:xfrm>
            <a:off x="1033194" y="2566337"/>
            <a:ext cx="548640" cy="5486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X</a:t>
            </a:r>
          </a:p>
        </p:txBody>
      </p:sp>
      <p:sp>
        <p:nvSpPr>
          <p:cNvPr id="15" name="Oval 14">
            <a:extLst>
              <a:ext uri="{FF2B5EF4-FFF2-40B4-BE49-F238E27FC236}">
                <a16:creationId xmlns:a16="http://schemas.microsoft.com/office/drawing/2014/main" id="{2BB430D2-66D4-D23C-B563-D9A3E3B13098}"/>
              </a:ext>
            </a:extLst>
          </p:cNvPr>
          <p:cNvSpPr/>
          <p:nvPr/>
        </p:nvSpPr>
        <p:spPr bwMode="auto">
          <a:xfrm>
            <a:off x="4090080" y="2566337"/>
            <a:ext cx="548640" cy="5486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dirty="0">
                <a:latin typeface="Tahoma" pitchFamily="34" charset="0"/>
                <a:ea typeface="新細明體" pitchFamily="18" charset="-120"/>
              </a:rPr>
              <a:t>Z</a:t>
            </a:r>
            <a:endParaRPr kumimoji="1" lang="en-US" sz="1600" b="0" i="0" u="none" strike="noStrike" cap="none" normalizeH="0" baseline="0" dirty="0">
              <a:ln>
                <a:noFill/>
              </a:ln>
              <a:solidFill>
                <a:schemeClr val="tx1"/>
              </a:solidFill>
              <a:effectLst/>
              <a:latin typeface="Tahoma" pitchFamily="34" charset="0"/>
              <a:ea typeface="新細明體" pitchFamily="18" charset="-120"/>
            </a:endParaRPr>
          </a:p>
        </p:txBody>
      </p:sp>
      <p:cxnSp>
        <p:nvCxnSpPr>
          <p:cNvPr id="20" name="Straight Arrow Connector 19">
            <a:extLst>
              <a:ext uri="{FF2B5EF4-FFF2-40B4-BE49-F238E27FC236}">
                <a16:creationId xmlns:a16="http://schemas.microsoft.com/office/drawing/2014/main" id="{941CD167-031C-EE04-5538-BE5A6FFC3567}"/>
              </a:ext>
            </a:extLst>
          </p:cNvPr>
          <p:cNvCxnSpPr>
            <a:stCxn id="6" idx="3"/>
            <a:endCxn id="15" idx="2"/>
          </p:cNvCxnSpPr>
          <p:nvPr/>
        </p:nvCxnSpPr>
        <p:spPr bwMode="auto">
          <a:xfrm>
            <a:off x="3669731" y="2840657"/>
            <a:ext cx="420349"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Oval 25">
            <a:extLst>
              <a:ext uri="{FF2B5EF4-FFF2-40B4-BE49-F238E27FC236}">
                <a16:creationId xmlns:a16="http://schemas.microsoft.com/office/drawing/2014/main" id="{8112F381-2369-F366-A716-3DCD6C23C08B}"/>
              </a:ext>
            </a:extLst>
          </p:cNvPr>
          <p:cNvSpPr/>
          <p:nvPr/>
        </p:nvSpPr>
        <p:spPr bwMode="auto">
          <a:xfrm>
            <a:off x="7720330" y="1925054"/>
            <a:ext cx="548640" cy="5486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A</a:t>
            </a:r>
          </a:p>
        </p:txBody>
      </p:sp>
      <p:cxnSp>
        <p:nvCxnSpPr>
          <p:cNvPr id="28" name="Straight Arrow Connector 27">
            <a:extLst>
              <a:ext uri="{FF2B5EF4-FFF2-40B4-BE49-F238E27FC236}">
                <a16:creationId xmlns:a16="http://schemas.microsoft.com/office/drawing/2014/main" id="{35E3DD2D-11D0-C408-E21E-7F305BF8223E}"/>
              </a:ext>
            </a:extLst>
          </p:cNvPr>
          <p:cNvCxnSpPr>
            <a:stCxn id="15" idx="7"/>
            <a:endCxn id="8" idx="1"/>
          </p:cNvCxnSpPr>
          <p:nvPr/>
        </p:nvCxnSpPr>
        <p:spPr bwMode="auto">
          <a:xfrm flipV="1">
            <a:off x="4558374" y="2199374"/>
            <a:ext cx="525419" cy="447309"/>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3E01411B-3718-5009-8633-88240480EB5D}"/>
              </a:ext>
            </a:extLst>
          </p:cNvPr>
          <p:cNvSpPr/>
          <p:nvPr/>
        </p:nvSpPr>
        <p:spPr bwMode="auto">
          <a:xfrm>
            <a:off x="5281912" y="2566337"/>
            <a:ext cx="1562117" cy="5486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Classifier</a:t>
            </a:r>
            <a:br>
              <a:rPr kumimoji="1" lang="en-US" sz="1600" b="0" i="0" u="none" strike="noStrike" cap="none" normalizeH="0" baseline="0" dirty="0">
                <a:ln>
                  <a:noFill/>
                </a:ln>
                <a:solidFill>
                  <a:schemeClr val="tx1"/>
                </a:solidFill>
                <a:effectLst/>
                <a:latin typeface="Tahoma" pitchFamily="34" charset="0"/>
                <a:ea typeface="新細明體" pitchFamily="18" charset="-120"/>
              </a:rPr>
            </a:br>
            <a:r>
              <a:rPr kumimoji="1" lang="en-US" sz="1600" b="0" i="0" u="none" strike="noStrike" cap="none" normalizeH="0" baseline="0" dirty="0">
                <a:ln>
                  <a:noFill/>
                </a:ln>
                <a:solidFill>
                  <a:schemeClr val="tx1"/>
                </a:solidFill>
                <a:effectLst/>
                <a:latin typeface="Tahoma" pitchFamily="34" charset="0"/>
                <a:ea typeface="新細明體" pitchFamily="18" charset="-120"/>
              </a:rPr>
              <a:t>g</a:t>
            </a:r>
            <a:endParaRPr kumimoji="1" lang="en-HK" sz="1600" b="0" i="0" u="none" strike="noStrike" cap="none" normalizeH="0" baseline="0" dirty="0">
              <a:ln>
                <a:noFill/>
              </a:ln>
              <a:solidFill>
                <a:schemeClr val="tx1"/>
              </a:solidFill>
              <a:effectLst/>
              <a:latin typeface="Tahoma" pitchFamily="34" charset="0"/>
              <a:ea typeface="新細明體" pitchFamily="18" charset="-120"/>
            </a:endParaRPr>
          </a:p>
        </p:txBody>
      </p:sp>
      <p:sp>
        <p:nvSpPr>
          <p:cNvPr id="9" name="Rectangle 8">
            <a:extLst>
              <a:ext uri="{FF2B5EF4-FFF2-40B4-BE49-F238E27FC236}">
                <a16:creationId xmlns:a16="http://schemas.microsoft.com/office/drawing/2014/main" id="{2408B4E0-60DE-30C6-9320-10A9B44F84B3}"/>
              </a:ext>
            </a:extLst>
          </p:cNvPr>
          <p:cNvSpPr/>
          <p:nvPr/>
        </p:nvSpPr>
        <p:spPr bwMode="auto">
          <a:xfrm>
            <a:off x="4953293" y="3218484"/>
            <a:ext cx="2329317" cy="548640"/>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Individual Adversary</a:t>
            </a:r>
            <a:br>
              <a:rPr kumimoji="1" lang="en-US" sz="1600" b="0" i="0" u="none" strike="noStrike" cap="none" normalizeH="0" baseline="0" dirty="0">
                <a:ln>
                  <a:noFill/>
                </a:ln>
                <a:solidFill>
                  <a:schemeClr val="tx1"/>
                </a:solidFill>
                <a:effectLst/>
                <a:latin typeface="Tahoma" pitchFamily="34" charset="0"/>
                <a:ea typeface="新細明體" pitchFamily="18" charset="-120"/>
              </a:rPr>
            </a:br>
            <a:r>
              <a:rPr kumimoji="1" lang="en-US" sz="1600" b="0" i="0" u="none" strike="noStrike" cap="none" normalizeH="0" baseline="0" dirty="0">
                <a:ln>
                  <a:noFill/>
                </a:ln>
                <a:solidFill>
                  <a:schemeClr val="tx1"/>
                </a:solidFill>
                <a:effectLst/>
                <a:latin typeface="Tahoma" pitchFamily="34" charset="0"/>
                <a:ea typeface="新細明體" pitchFamily="18" charset="-120"/>
              </a:rPr>
              <a:t>h</a:t>
            </a:r>
            <a:r>
              <a:rPr kumimoji="1" lang="en-US" altLang="zh-CN" sz="1600" b="0" i="0" u="none" strike="noStrike" cap="none" normalizeH="0" baseline="-25000" dirty="0">
                <a:ln>
                  <a:noFill/>
                </a:ln>
                <a:solidFill>
                  <a:schemeClr val="tx1"/>
                </a:solidFill>
                <a:effectLst/>
                <a:latin typeface="Tahoma" pitchFamily="34" charset="0"/>
                <a:ea typeface="新細明體" pitchFamily="18" charset="-120"/>
              </a:rPr>
              <a:t>2</a:t>
            </a:r>
            <a:endParaRPr kumimoji="1" lang="en-HK" sz="1600" b="0" i="0" u="none" strike="noStrike" cap="none" normalizeH="0" baseline="-25000" dirty="0">
              <a:ln>
                <a:noFill/>
              </a:ln>
              <a:solidFill>
                <a:schemeClr val="tx1"/>
              </a:solidFill>
              <a:effectLst/>
              <a:latin typeface="Tahoma" pitchFamily="34" charset="0"/>
              <a:ea typeface="新細明體" pitchFamily="18" charset="-120"/>
            </a:endParaRPr>
          </a:p>
        </p:txBody>
      </p:sp>
      <p:sp>
        <p:nvSpPr>
          <p:cNvPr id="11" name="Oval 10">
            <a:extLst>
              <a:ext uri="{FF2B5EF4-FFF2-40B4-BE49-F238E27FC236}">
                <a16:creationId xmlns:a16="http://schemas.microsoft.com/office/drawing/2014/main" id="{69C537AB-F239-1480-0397-AFE8186172E1}"/>
              </a:ext>
            </a:extLst>
          </p:cNvPr>
          <p:cNvSpPr/>
          <p:nvPr/>
        </p:nvSpPr>
        <p:spPr bwMode="auto">
          <a:xfrm>
            <a:off x="7720330" y="2782269"/>
            <a:ext cx="548640" cy="5486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dirty="0">
                <a:latin typeface="Tahoma" pitchFamily="34" charset="0"/>
                <a:ea typeface="新細明體" pitchFamily="18" charset="-120"/>
              </a:rPr>
              <a:t>Y</a:t>
            </a:r>
            <a:endParaRPr kumimoji="1" lang="en-US" sz="1600" b="0" i="0" u="none" strike="noStrike" cap="none" normalizeH="0" baseline="0" dirty="0">
              <a:ln>
                <a:noFill/>
              </a:ln>
              <a:solidFill>
                <a:schemeClr val="tx1"/>
              </a:solidFill>
              <a:effectLst/>
              <a:latin typeface="Tahoma" pitchFamily="34" charset="0"/>
              <a:ea typeface="新細明體" pitchFamily="18" charset="-120"/>
            </a:endParaRPr>
          </a:p>
        </p:txBody>
      </p:sp>
      <p:cxnSp>
        <p:nvCxnSpPr>
          <p:cNvPr id="12" name="Straight Arrow Connector 11">
            <a:extLst>
              <a:ext uri="{FF2B5EF4-FFF2-40B4-BE49-F238E27FC236}">
                <a16:creationId xmlns:a16="http://schemas.microsoft.com/office/drawing/2014/main" id="{18BDFCB0-063E-57EE-862B-63749755CE3D}"/>
              </a:ext>
            </a:extLst>
          </p:cNvPr>
          <p:cNvCxnSpPr>
            <a:cxnSpLocks/>
            <a:stCxn id="15" idx="6"/>
            <a:endCxn id="7" idx="1"/>
          </p:cNvCxnSpPr>
          <p:nvPr/>
        </p:nvCxnSpPr>
        <p:spPr bwMode="auto">
          <a:xfrm>
            <a:off x="4638720" y="2840657"/>
            <a:ext cx="643192"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81FA47F6-BF7B-2D04-68DC-745340288963}"/>
              </a:ext>
            </a:extLst>
          </p:cNvPr>
          <p:cNvCxnSpPr>
            <a:cxnSpLocks/>
            <a:stCxn id="15" idx="5"/>
            <a:endCxn id="9" idx="1"/>
          </p:cNvCxnSpPr>
          <p:nvPr/>
        </p:nvCxnSpPr>
        <p:spPr bwMode="auto">
          <a:xfrm>
            <a:off x="4558374" y="3034631"/>
            <a:ext cx="394919" cy="45817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F0E7D00D-B4DA-3676-A973-F02831B4B01F}"/>
              </a:ext>
            </a:extLst>
          </p:cNvPr>
          <p:cNvCxnSpPr>
            <a:cxnSpLocks/>
            <a:stCxn id="7" idx="3"/>
            <a:endCxn id="11" idx="2"/>
          </p:cNvCxnSpPr>
          <p:nvPr/>
        </p:nvCxnSpPr>
        <p:spPr bwMode="auto">
          <a:xfrm>
            <a:off x="6844029" y="2840657"/>
            <a:ext cx="876301" cy="21593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ED9DFDFF-69A7-F1C6-9A35-4241AC23F596}"/>
              </a:ext>
            </a:extLst>
          </p:cNvPr>
          <p:cNvCxnSpPr>
            <a:cxnSpLocks/>
            <a:stCxn id="9" idx="3"/>
            <a:endCxn id="11" idx="2"/>
          </p:cNvCxnSpPr>
          <p:nvPr/>
        </p:nvCxnSpPr>
        <p:spPr bwMode="auto">
          <a:xfrm flipV="1">
            <a:off x="7282610" y="3056589"/>
            <a:ext cx="437720" cy="436215"/>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内容占位符 2">
            <a:extLst>
              <a:ext uri="{FF2B5EF4-FFF2-40B4-BE49-F238E27FC236}">
                <a16:creationId xmlns:a16="http://schemas.microsoft.com/office/drawing/2014/main" id="{B955206A-D4D1-327A-D6F4-EC35F82FA9CA}"/>
              </a:ext>
            </a:extLst>
          </p:cNvPr>
          <p:cNvSpPr>
            <a:spLocks noGrp="1"/>
          </p:cNvSpPr>
          <p:nvPr>
            <p:ph idx="1"/>
          </p:nvPr>
        </p:nvSpPr>
        <p:spPr>
          <a:xfrm>
            <a:off x="1033194" y="3735346"/>
            <a:ext cx="7910780" cy="1564132"/>
          </a:xfrm>
        </p:spPr>
        <p:txBody>
          <a:bodyPr/>
          <a:lstStyle/>
          <a:p>
            <a:r>
              <a:rPr lang="en-US" altLang="zh-CN" sz="1800" b="1" dirty="0"/>
              <a:t>Encode f</a:t>
            </a:r>
            <a:r>
              <a:rPr lang="en-US" altLang="zh-CN" sz="1800" dirty="0"/>
              <a:t>: It generates the representation Z from X.</a:t>
            </a:r>
          </a:p>
          <a:p>
            <a:pPr fontAlgn="base">
              <a:spcBef>
                <a:spcPct val="0"/>
              </a:spcBef>
              <a:spcAft>
                <a:spcPct val="0"/>
              </a:spcAft>
            </a:pPr>
            <a:r>
              <a:rPr lang="en-US" altLang="zh-CN" sz="1800" b="1" dirty="0"/>
              <a:t>Classifier g</a:t>
            </a:r>
            <a:r>
              <a:rPr lang="en-US" altLang="zh-CN" sz="1800" dirty="0"/>
              <a:t>: </a:t>
            </a:r>
            <a:r>
              <a:rPr kumimoji="1" lang="en-US" sz="1800" dirty="0">
                <a:latin typeface="Tahoma" pitchFamily="34" charset="0"/>
                <a:ea typeface="新細明體" pitchFamily="18" charset="-120"/>
              </a:rPr>
              <a:t>It predicts the outcome Y from representation Z, which seeks to preserve the prediction accuracy by minimizing a </a:t>
            </a:r>
            <a:r>
              <a:rPr kumimoji="1" lang="en-US" sz="1800" b="1" dirty="0">
                <a:latin typeface="Tahoma" pitchFamily="34" charset="0"/>
                <a:ea typeface="新細明體" pitchFamily="18" charset="-120"/>
              </a:rPr>
              <a:t>classification loss function L</a:t>
            </a:r>
            <a:r>
              <a:rPr kumimoji="1" lang="en-US" sz="1800" b="1" baseline="-25000" dirty="0">
                <a:latin typeface="Tahoma" pitchFamily="34" charset="0"/>
                <a:ea typeface="新細明體" pitchFamily="18" charset="-120"/>
              </a:rPr>
              <a:t>c</a:t>
            </a:r>
            <a:r>
              <a:rPr kumimoji="1" lang="en-US" sz="1800" b="1" dirty="0">
                <a:latin typeface="Tahoma" pitchFamily="34" charset="0"/>
                <a:ea typeface="新細明體" pitchFamily="18" charset="-120"/>
              </a:rPr>
              <a:t> </a:t>
            </a:r>
            <a:r>
              <a:rPr kumimoji="1" lang="en-US" sz="1800" dirty="0">
                <a:latin typeface="Tahoma" pitchFamily="34" charset="0"/>
                <a:ea typeface="新細明體" pitchFamily="18" charset="-120"/>
              </a:rPr>
              <a:t>(i.e., cross-entropy).</a:t>
            </a:r>
          </a:p>
          <a:p>
            <a:pPr fontAlgn="base">
              <a:spcBef>
                <a:spcPct val="0"/>
              </a:spcBef>
              <a:spcAft>
                <a:spcPct val="0"/>
              </a:spcAft>
            </a:pPr>
            <a:r>
              <a:rPr kumimoji="1" lang="en-US" sz="1800" b="1" i="0" u="none" strike="noStrike" cap="none" normalizeH="0" baseline="0" dirty="0">
                <a:ln>
                  <a:noFill/>
                </a:ln>
                <a:solidFill>
                  <a:schemeClr val="tx1"/>
                </a:solidFill>
                <a:effectLst/>
                <a:latin typeface="Tahoma" pitchFamily="34" charset="0"/>
                <a:ea typeface="新細明體" pitchFamily="18" charset="-120"/>
              </a:rPr>
              <a:t>Group adversary h</a:t>
            </a:r>
            <a:r>
              <a:rPr kumimoji="1" lang="en-US" sz="1800" b="1" i="0" u="none" strike="noStrike" cap="none" normalizeH="0" baseline="-25000" dirty="0">
                <a:ln>
                  <a:noFill/>
                </a:ln>
                <a:solidFill>
                  <a:schemeClr val="tx1"/>
                </a:solidFill>
                <a:effectLst/>
                <a:latin typeface="Tahoma" pitchFamily="34" charset="0"/>
                <a:ea typeface="新細明體" pitchFamily="18" charset="-120"/>
              </a:rPr>
              <a:t>1</a:t>
            </a:r>
            <a:r>
              <a:rPr kumimoji="1" lang="en-US" sz="1800" b="0" i="0" u="none" strike="noStrike" cap="none" normalizeH="0" baseline="0" dirty="0">
                <a:ln>
                  <a:noFill/>
                </a:ln>
                <a:solidFill>
                  <a:schemeClr val="tx1"/>
                </a:solidFill>
                <a:effectLst/>
                <a:latin typeface="Tahoma" pitchFamily="34" charset="0"/>
                <a:ea typeface="新細明體" pitchFamily="18" charset="-120"/>
              </a:rPr>
              <a:t>: It aims to identify the group of the generated representation Z by maximizing a </a:t>
            </a:r>
            <a:r>
              <a:rPr lang="en-US" altLang="zh-CN" sz="1800" b="1" dirty="0"/>
              <a:t>group (fairness) loss function L</a:t>
            </a:r>
            <a:r>
              <a:rPr lang="en-US" altLang="zh-CN" sz="1800" b="1" baseline="-25000" dirty="0"/>
              <a:t>g</a:t>
            </a:r>
            <a:r>
              <a:rPr lang="en-US" altLang="zh-CN" sz="1800" dirty="0"/>
              <a:t> (to be formalized later)</a:t>
            </a:r>
            <a:r>
              <a:rPr kumimoji="1" lang="en-US" sz="1800" i="0" u="none" strike="noStrike" cap="none" normalizeH="0" baseline="0" dirty="0">
                <a:ln>
                  <a:noFill/>
                </a:ln>
                <a:solidFill>
                  <a:schemeClr val="tx1"/>
                </a:solidFill>
                <a:effectLst/>
                <a:latin typeface="Tahoma" pitchFamily="34" charset="0"/>
                <a:ea typeface="新細明體" pitchFamily="18" charset="-120"/>
              </a:rPr>
              <a:t>.</a:t>
            </a:r>
          </a:p>
          <a:p>
            <a:pPr fontAlgn="base">
              <a:spcBef>
                <a:spcPct val="0"/>
              </a:spcBef>
              <a:spcAft>
                <a:spcPct val="0"/>
              </a:spcAft>
            </a:pPr>
            <a:r>
              <a:rPr lang="en-US" sz="1800" b="1" dirty="0">
                <a:latin typeface="Tahoma" pitchFamily="34" charset="0"/>
                <a:ea typeface="新細明體" pitchFamily="18" charset="-120"/>
              </a:rPr>
              <a:t>Individual adversary h</a:t>
            </a:r>
            <a:r>
              <a:rPr lang="en-US" sz="1800" b="1" baseline="-25000" dirty="0">
                <a:latin typeface="Tahoma" pitchFamily="34" charset="0"/>
                <a:ea typeface="新細明體" pitchFamily="18" charset="-120"/>
              </a:rPr>
              <a:t>2</a:t>
            </a:r>
            <a:r>
              <a:rPr lang="en-US" sz="1800" dirty="0">
                <a:latin typeface="Tahoma" pitchFamily="34" charset="0"/>
                <a:ea typeface="新細明體" pitchFamily="18" charset="-120"/>
              </a:rPr>
              <a:t>: It aims to distinguish the predicted outcome of each representation in Z with its neighbors by maximizing an </a:t>
            </a:r>
            <a:r>
              <a:rPr lang="en-US" sz="1800" b="1" dirty="0">
                <a:latin typeface="Tahoma" pitchFamily="34" charset="0"/>
                <a:ea typeface="新細明體" pitchFamily="18" charset="-120"/>
              </a:rPr>
              <a:t>individual (fairness) loss function L</a:t>
            </a:r>
            <a:r>
              <a:rPr lang="en-US" sz="1800" b="1" baseline="-25000" dirty="0">
                <a:latin typeface="Tahoma" pitchFamily="34" charset="0"/>
                <a:ea typeface="新細明體" pitchFamily="18" charset="-120"/>
              </a:rPr>
              <a:t>i</a:t>
            </a:r>
            <a:r>
              <a:rPr lang="en-US" sz="1800" b="1" dirty="0">
                <a:latin typeface="Tahoma" pitchFamily="34" charset="0"/>
                <a:ea typeface="新細明體" pitchFamily="18" charset="-120"/>
              </a:rPr>
              <a:t> </a:t>
            </a:r>
            <a:r>
              <a:rPr lang="en-US" sz="1800" dirty="0">
                <a:latin typeface="Tahoma" pitchFamily="34" charset="0"/>
                <a:ea typeface="新細明體" pitchFamily="18" charset="-120"/>
              </a:rPr>
              <a:t>(to be formalized later).</a:t>
            </a:r>
            <a:endParaRPr kumimoji="1" lang="en-US" sz="1800" i="0" u="none" strike="noStrike" cap="none" normalizeH="0" baseline="0" dirty="0">
              <a:ln>
                <a:noFill/>
              </a:ln>
              <a:solidFill>
                <a:schemeClr val="tx1"/>
              </a:solidFill>
              <a:effectLst/>
              <a:latin typeface="Tahoma" pitchFamily="34" charset="0"/>
              <a:ea typeface="新細明體" pitchFamily="18" charset="-120"/>
            </a:endParaRPr>
          </a:p>
          <a:p>
            <a:endParaRPr lang="en-US" altLang="zh-CN" sz="1800" dirty="0"/>
          </a:p>
        </p:txBody>
      </p:sp>
    </p:spTree>
    <p:extLst>
      <p:ext uri="{BB962C8B-B14F-4D97-AF65-F5344CB8AC3E}">
        <p14:creationId xmlns:p14="http://schemas.microsoft.com/office/powerpoint/2010/main" val="56045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a:t>
            </a:r>
            <a:br>
              <a:rPr lang="en-US" altLang="zh-CN" sz="3200" dirty="0"/>
            </a:br>
            <a:r>
              <a:rPr lang="en-US" altLang="zh-CN" sz="3200" dirty="0"/>
              <a:t>Our</a:t>
            </a:r>
            <a:r>
              <a:rPr lang="zh-TW" altLang="en-US" sz="3200" dirty="0"/>
              <a:t> </a:t>
            </a:r>
            <a:r>
              <a:rPr lang="en-US" altLang="zh-TW" sz="3200" dirty="0"/>
              <a:t>Proposed</a:t>
            </a:r>
            <a:r>
              <a:rPr lang="en-US" altLang="zh-CN" sz="3200" dirty="0"/>
              <a:t> Model: </a:t>
            </a:r>
            <a:r>
              <a:rPr lang="en-US" altLang="zh-CN" sz="3200" dirty="0" err="1"/>
              <a:t>GIFair</a:t>
            </a:r>
            <a:endParaRPr lang="zh-CN" altLang="en-US" sz="3200" baseline="-25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18</a:t>
            </a:fld>
            <a:endParaRPr lang="zh-CN" altLang="en-US"/>
          </a:p>
        </p:txBody>
      </p:sp>
      <p:sp>
        <p:nvSpPr>
          <p:cNvPr id="3" name="内容占位符 2">
            <a:extLst>
              <a:ext uri="{FF2B5EF4-FFF2-40B4-BE49-F238E27FC236}">
                <a16:creationId xmlns:a16="http://schemas.microsoft.com/office/drawing/2014/main" id="{1395E324-88E4-8B20-2429-AC0FA18ACDFF}"/>
              </a:ext>
            </a:extLst>
          </p:cNvPr>
          <p:cNvSpPr>
            <a:spLocks noGrp="1"/>
          </p:cNvSpPr>
          <p:nvPr>
            <p:ph idx="1"/>
          </p:nvPr>
        </p:nvSpPr>
        <p:spPr>
          <a:xfrm>
            <a:off x="1162049" y="2026179"/>
            <a:ext cx="7793037" cy="4129087"/>
          </a:xfrm>
        </p:spPr>
        <p:txBody>
          <a:bodyPr/>
          <a:lstStyle/>
          <a:p>
            <a:r>
              <a:rPr lang="en-US" altLang="zh-CN" sz="2400" dirty="0"/>
              <a:t>By adversarial learning:</a:t>
            </a:r>
          </a:p>
          <a:p>
            <a:pPr lvl="1"/>
            <a:r>
              <a:rPr lang="en-US" sz="1800" dirty="0">
                <a:latin typeface="Tahoma" pitchFamily="34" charset="0"/>
                <a:ea typeface="新細明體" pitchFamily="18" charset="-120"/>
              </a:rPr>
              <a:t>T</a:t>
            </a:r>
            <a:r>
              <a:rPr kumimoji="1" lang="en-US" sz="1800" dirty="0">
                <a:latin typeface="Tahoma" pitchFamily="34" charset="0"/>
                <a:ea typeface="新細明體" pitchFamily="18" charset="-120"/>
              </a:rPr>
              <a:t>he group adversary is more capable of identifying the group of the representation</a:t>
            </a:r>
          </a:p>
          <a:p>
            <a:pPr lvl="1"/>
            <a:r>
              <a:rPr lang="en-US" altLang="zh-CN" sz="1800" dirty="0">
                <a:latin typeface="Tahoma" pitchFamily="34" charset="0"/>
                <a:ea typeface="新細明體" pitchFamily="18" charset="-120"/>
              </a:rPr>
              <a:t>The individual adversary is more capable of </a:t>
            </a:r>
            <a:r>
              <a:rPr lang="en-US" sz="1800" dirty="0">
                <a:latin typeface="Tahoma" pitchFamily="34" charset="0"/>
                <a:ea typeface="新細明體" pitchFamily="18" charset="-120"/>
              </a:rPr>
              <a:t>distinguishing the predicted outcome of each representation with its neighbors</a:t>
            </a:r>
          </a:p>
          <a:p>
            <a:pPr lvl="1"/>
            <a:r>
              <a:rPr lang="en-US" altLang="zh-CN" sz="1800" dirty="0">
                <a:latin typeface="Tahoma" pitchFamily="34" charset="0"/>
                <a:ea typeface="新細明體" pitchFamily="18" charset="-120"/>
              </a:rPr>
              <a:t>Given the well performed group and individual adversaries, the generated representation is also good at obfuscating the group information (i.e., achieving group fairness) and making the same </a:t>
            </a:r>
            <a:r>
              <a:rPr lang="en-US" altLang="zh-CN" sz="1800">
                <a:latin typeface="Tahoma" pitchFamily="34" charset="0"/>
                <a:ea typeface="新細明體" pitchFamily="18" charset="-120"/>
              </a:rPr>
              <a:t>predicted outcome </a:t>
            </a:r>
            <a:r>
              <a:rPr lang="en-US" altLang="zh-CN" sz="1800" dirty="0">
                <a:latin typeface="Tahoma" pitchFamily="34" charset="0"/>
                <a:ea typeface="新細明體" pitchFamily="18" charset="-120"/>
              </a:rPr>
              <a:t>between a representation and its neighbors (i.e., achieving individual fairness).</a:t>
            </a:r>
            <a:endParaRPr lang="en-US" altLang="zh-CN" sz="1800" dirty="0"/>
          </a:p>
        </p:txBody>
      </p:sp>
    </p:spTree>
    <p:extLst>
      <p:ext uri="{BB962C8B-B14F-4D97-AF65-F5344CB8AC3E}">
        <p14:creationId xmlns:p14="http://schemas.microsoft.com/office/powerpoint/2010/main" val="133106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 Total Loss and Training Goal</a:t>
            </a:r>
            <a:endParaRPr lang="zh-CN" altLang="en-US" sz="3200" baseline="-25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19</a:t>
            </a:fld>
            <a:endParaRPr lang="zh-CN" altLang="en-US"/>
          </a:p>
        </p:txBody>
      </p:sp>
      <p:sp>
        <p:nvSpPr>
          <p:cNvPr id="3" name="内容占位符 2">
            <a:extLst>
              <a:ext uri="{FF2B5EF4-FFF2-40B4-BE49-F238E27FC236}">
                <a16:creationId xmlns:a16="http://schemas.microsoft.com/office/drawing/2014/main" id="{1395E324-88E4-8B20-2429-AC0FA18ACDFF}"/>
              </a:ext>
            </a:extLst>
          </p:cNvPr>
          <p:cNvSpPr>
            <a:spLocks noGrp="1"/>
          </p:cNvSpPr>
          <p:nvPr>
            <p:ph idx="1"/>
          </p:nvPr>
        </p:nvSpPr>
        <p:spPr>
          <a:xfrm>
            <a:off x="1162049" y="2026179"/>
            <a:ext cx="7793037" cy="4129087"/>
          </a:xfrm>
        </p:spPr>
        <p:txBody>
          <a:bodyPr/>
          <a:lstStyle/>
          <a:p>
            <a:r>
              <a:rPr lang="en-US" altLang="zh-CN" sz="1800" dirty="0"/>
              <a:t>The </a:t>
            </a:r>
            <a:r>
              <a:rPr lang="en-US" altLang="zh-CN" sz="1800" b="1" dirty="0"/>
              <a:t>total loss function L(f, g, h</a:t>
            </a:r>
            <a:r>
              <a:rPr lang="en-US" altLang="zh-CN" sz="1800" b="1" baseline="-25000" dirty="0"/>
              <a:t>1</a:t>
            </a:r>
            <a:r>
              <a:rPr lang="en-US" altLang="zh-CN" sz="1800" b="1" dirty="0"/>
              <a:t>, h</a:t>
            </a:r>
            <a:r>
              <a:rPr lang="en-US" altLang="zh-CN" sz="1800" b="1" baseline="-25000" dirty="0"/>
              <a:t>2</a:t>
            </a:r>
            <a:r>
              <a:rPr lang="en-US" altLang="zh-CN" sz="1800" b="1" dirty="0"/>
              <a:t>)</a:t>
            </a:r>
            <a:r>
              <a:rPr lang="en-US" altLang="zh-CN" sz="1800" dirty="0"/>
              <a:t> is formalized to be the weighted sum of the classification loss function L</a:t>
            </a:r>
            <a:r>
              <a:rPr lang="en-US" altLang="zh-CN" sz="1800" baseline="-25000" dirty="0"/>
              <a:t>c</a:t>
            </a:r>
            <a:r>
              <a:rPr lang="en-US" altLang="zh-CN" sz="1800" dirty="0"/>
              <a:t>, group loss function L</a:t>
            </a:r>
            <a:r>
              <a:rPr lang="en-US" altLang="zh-CN" sz="1800" baseline="-25000" dirty="0"/>
              <a:t>g</a:t>
            </a:r>
            <a:r>
              <a:rPr lang="en-US" altLang="zh-CN" sz="1800" dirty="0"/>
              <a:t> and individual loss function L</a:t>
            </a:r>
            <a:r>
              <a:rPr lang="en-US" altLang="zh-CN" sz="1800" baseline="-25000" dirty="0"/>
              <a:t>i</a:t>
            </a:r>
            <a:r>
              <a:rPr lang="en-US" altLang="zh-CN" sz="1800" dirty="0"/>
              <a:t> based on three coefficients α, β and δ, respectively.</a:t>
            </a:r>
            <a:endParaRPr lang="en-US" altLang="zh-CN" sz="1600" dirty="0"/>
          </a:p>
          <a:p>
            <a:endParaRPr lang="en-US" altLang="zh-CN" sz="1800" dirty="0"/>
          </a:p>
          <a:p>
            <a:r>
              <a:rPr lang="en-US" altLang="zh-CN" sz="1800" dirty="0"/>
              <a:t>Following adversarial learning, we train our model with a </a:t>
            </a:r>
            <a:r>
              <a:rPr lang="en-US" altLang="zh-CN" sz="1800" b="1" dirty="0"/>
              <a:t>min-max optimization</a:t>
            </a:r>
            <a:r>
              <a:rPr lang="en-US" altLang="zh-CN" sz="1800" dirty="0"/>
              <a:t>:</a:t>
            </a:r>
          </a:p>
          <a:p>
            <a:endParaRPr lang="en-US" altLang="zh-CN" sz="1800" dirty="0"/>
          </a:p>
          <a:p>
            <a:pPr lvl="1"/>
            <a:r>
              <a:rPr lang="en-US" altLang="zh-CN" sz="1600" dirty="0"/>
              <a:t>It first </a:t>
            </a:r>
            <a:r>
              <a:rPr lang="en-US" altLang="zh-CN" sz="1600" b="1" dirty="0"/>
              <a:t>maximizes</a:t>
            </a:r>
            <a:r>
              <a:rPr lang="en-US" altLang="zh-CN" sz="1600" dirty="0"/>
              <a:t> the total loss so that the two adversaries h</a:t>
            </a:r>
            <a:r>
              <a:rPr lang="en-US" altLang="zh-CN" sz="1600" baseline="-25000" dirty="0"/>
              <a:t>1</a:t>
            </a:r>
            <a:r>
              <a:rPr lang="en-US" altLang="zh-CN" sz="1600" dirty="0"/>
              <a:t> and h</a:t>
            </a:r>
            <a:r>
              <a:rPr lang="en-US" altLang="zh-CN" sz="1600" baseline="-25000" dirty="0"/>
              <a:t>2</a:t>
            </a:r>
            <a:r>
              <a:rPr lang="en-US" altLang="zh-CN" sz="1600" dirty="0"/>
              <a:t> are optimized to </a:t>
            </a:r>
            <a:r>
              <a:rPr lang="en-US" altLang="zh-CN" sz="1600" b="1" dirty="0"/>
              <a:t>identify</a:t>
            </a:r>
            <a:r>
              <a:rPr lang="en-US" altLang="zh-CN" sz="1600" dirty="0"/>
              <a:t> the group labels and to </a:t>
            </a:r>
            <a:r>
              <a:rPr lang="en-US" altLang="zh-CN" sz="1600" b="1" dirty="0"/>
              <a:t>distinguish</a:t>
            </a:r>
            <a:r>
              <a:rPr lang="en-US" altLang="zh-CN" sz="1600" dirty="0"/>
              <a:t> each individual with its neighbors.</a:t>
            </a:r>
          </a:p>
          <a:p>
            <a:pPr lvl="1"/>
            <a:r>
              <a:rPr lang="en-US" altLang="zh-CN" sz="1600" dirty="0"/>
              <a:t>Then, we minimize the total loss so that the generated representation (by encoder f) are optimized to obfuscate the group labels and to ensure each individual is indistinguishable with its neighbors (thus ensuring group and individual fairness), while the accuracy is also guaranteed by optimizing g.</a:t>
            </a:r>
          </a:p>
        </p:txBody>
      </p:sp>
      <p:pic>
        <p:nvPicPr>
          <p:cNvPr id="6" name="Picture 5">
            <a:extLst>
              <a:ext uri="{FF2B5EF4-FFF2-40B4-BE49-F238E27FC236}">
                <a16:creationId xmlns:a16="http://schemas.microsoft.com/office/drawing/2014/main" id="{9C8FA1BD-8454-5C04-F44D-D04E56EA4C97}"/>
              </a:ext>
            </a:extLst>
          </p:cNvPr>
          <p:cNvPicPr>
            <a:picLocks noChangeAspect="1"/>
          </p:cNvPicPr>
          <p:nvPr/>
        </p:nvPicPr>
        <p:blipFill>
          <a:blip r:embed="rId3"/>
          <a:stretch>
            <a:fillRect/>
          </a:stretch>
        </p:blipFill>
        <p:spPr>
          <a:xfrm>
            <a:off x="2750346" y="3234137"/>
            <a:ext cx="4290645" cy="314564"/>
          </a:xfrm>
          <a:prstGeom prst="rect">
            <a:avLst/>
          </a:prstGeom>
        </p:spPr>
      </p:pic>
      <p:pic>
        <p:nvPicPr>
          <p:cNvPr id="8" name="Picture 7">
            <a:extLst>
              <a:ext uri="{FF2B5EF4-FFF2-40B4-BE49-F238E27FC236}">
                <a16:creationId xmlns:a16="http://schemas.microsoft.com/office/drawing/2014/main" id="{45358CF0-F7E6-A1DF-02E2-D11A86EDB32B}"/>
              </a:ext>
            </a:extLst>
          </p:cNvPr>
          <p:cNvPicPr>
            <a:picLocks noChangeAspect="1"/>
          </p:cNvPicPr>
          <p:nvPr/>
        </p:nvPicPr>
        <p:blipFill>
          <a:blip r:embed="rId4"/>
          <a:stretch>
            <a:fillRect/>
          </a:stretch>
        </p:blipFill>
        <p:spPr>
          <a:xfrm>
            <a:off x="2672859" y="4090722"/>
            <a:ext cx="4445617" cy="318809"/>
          </a:xfrm>
          <a:prstGeom prst="rect">
            <a:avLst/>
          </a:prstGeom>
        </p:spPr>
      </p:pic>
      <p:sp>
        <p:nvSpPr>
          <p:cNvPr id="5" name="Speech Bubble: Rectangle with Corners Rounded 4">
            <a:extLst>
              <a:ext uri="{FF2B5EF4-FFF2-40B4-BE49-F238E27FC236}">
                <a16:creationId xmlns:a16="http://schemas.microsoft.com/office/drawing/2014/main" id="{61B4A71D-E1B4-F298-567E-12EBE5A74444}"/>
              </a:ext>
            </a:extLst>
          </p:cNvPr>
          <p:cNvSpPr/>
          <p:nvPr/>
        </p:nvSpPr>
        <p:spPr bwMode="auto">
          <a:xfrm>
            <a:off x="51671" y="4250126"/>
            <a:ext cx="1569156" cy="1637385"/>
          </a:xfrm>
          <a:prstGeom prst="wedgeRoundRectCallout">
            <a:avLst>
              <a:gd name="adj1" fmla="val 66629"/>
              <a:gd name="adj2" fmla="val -1611"/>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Now we introduce the details of the</a:t>
            </a:r>
            <a:r>
              <a:rPr kumimoji="1" lang="en-US" sz="1600" b="0" i="0" u="none" strike="noStrike" cap="none" normalizeH="0" dirty="0">
                <a:ln>
                  <a:noFill/>
                </a:ln>
                <a:solidFill>
                  <a:schemeClr val="tx1"/>
                </a:solidFill>
                <a:effectLst/>
                <a:latin typeface="Tahoma" pitchFamily="34" charset="0"/>
                <a:ea typeface="新細明體" pitchFamily="18" charset="-120"/>
              </a:rPr>
              <a:t> two adversaries h</a:t>
            </a:r>
            <a:r>
              <a:rPr kumimoji="1" lang="en-US" sz="1600" b="0" i="0" u="none" strike="noStrike" cap="none" normalizeH="0" baseline="-25000" dirty="0">
                <a:ln>
                  <a:noFill/>
                </a:ln>
                <a:solidFill>
                  <a:schemeClr val="tx1"/>
                </a:solidFill>
                <a:effectLst/>
                <a:latin typeface="Tahoma" pitchFamily="34" charset="0"/>
                <a:ea typeface="新細明體" pitchFamily="18" charset="-120"/>
              </a:rPr>
              <a:t>1</a:t>
            </a:r>
            <a:r>
              <a:rPr kumimoji="1" lang="en-US" sz="1600" b="0" i="0" u="none" strike="noStrike" cap="none" normalizeH="0" dirty="0">
                <a:ln>
                  <a:noFill/>
                </a:ln>
                <a:solidFill>
                  <a:schemeClr val="tx1"/>
                </a:solidFill>
                <a:effectLst/>
                <a:latin typeface="Tahoma" pitchFamily="34" charset="0"/>
                <a:ea typeface="新細明體" pitchFamily="18" charset="-120"/>
              </a:rPr>
              <a:t> and h</a:t>
            </a:r>
            <a:r>
              <a:rPr kumimoji="1" lang="en-US" sz="1600" b="0" i="0" u="none" strike="noStrike" cap="none" normalizeH="0" baseline="-25000" dirty="0">
                <a:ln>
                  <a:noFill/>
                </a:ln>
                <a:solidFill>
                  <a:schemeClr val="tx1"/>
                </a:solidFill>
                <a:effectLst/>
                <a:latin typeface="Tahoma" pitchFamily="34" charset="0"/>
                <a:ea typeface="新細明體" pitchFamily="18" charset="-120"/>
              </a:rPr>
              <a:t>2</a:t>
            </a:r>
            <a:endParaRPr kumimoji="1" lang="en-HK" sz="1600" b="1" i="0" u="none" strike="noStrike" cap="none" normalizeH="0" baseline="-25000" dirty="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29709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Introduction</a:t>
            </a:r>
          </a:p>
          <a:p>
            <a:r>
              <a:rPr lang="en-US" dirty="0"/>
              <a:t>Preliminaries</a:t>
            </a:r>
          </a:p>
          <a:p>
            <a:r>
              <a:rPr lang="en-US" dirty="0"/>
              <a:t>Methodology</a:t>
            </a:r>
          </a:p>
          <a:p>
            <a:r>
              <a:rPr lang="en-US" dirty="0"/>
              <a:t>Evaluation</a:t>
            </a:r>
          </a:p>
          <a:p>
            <a:r>
              <a:rPr lang="en-US" dirty="0"/>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2</a:t>
            </a:fld>
            <a:endParaRPr lang="zh-CN" altLang="en-US"/>
          </a:p>
        </p:txBody>
      </p:sp>
    </p:spTree>
    <p:extLst>
      <p:ext uri="{BB962C8B-B14F-4D97-AF65-F5344CB8AC3E}">
        <p14:creationId xmlns:p14="http://schemas.microsoft.com/office/powerpoint/2010/main" val="31992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 Group Adversary h</a:t>
            </a:r>
            <a:r>
              <a:rPr lang="en-US" altLang="zh-CN" sz="3200" baseline="-25000" dirty="0"/>
              <a:t>1</a:t>
            </a:r>
            <a:endParaRPr lang="zh-CN" altLang="en-US" sz="3200" baseline="-25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20</a:t>
            </a:fld>
            <a:endParaRPr lang="zh-CN" altLang="en-US"/>
          </a:p>
        </p:txBody>
      </p:sp>
      <p:sp>
        <p:nvSpPr>
          <p:cNvPr id="3" name="内容占位符 2">
            <a:extLst>
              <a:ext uri="{FF2B5EF4-FFF2-40B4-BE49-F238E27FC236}">
                <a16:creationId xmlns:a16="http://schemas.microsoft.com/office/drawing/2014/main" id="{1395E324-88E4-8B20-2429-AC0FA18ACDFF}"/>
              </a:ext>
            </a:extLst>
          </p:cNvPr>
          <p:cNvSpPr>
            <a:spLocks noGrp="1"/>
          </p:cNvSpPr>
          <p:nvPr>
            <p:ph idx="1"/>
          </p:nvPr>
        </p:nvSpPr>
        <p:spPr>
          <a:xfrm>
            <a:off x="1162049" y="2026179"/>
            <a:ext cx="7793037" cy="4129087"/>
          </a:xfrm>
        </p:spPr>
        <p:txBody>
          <a:bodyPr/>
          <a:lstStyle/>
          <a:p>
            <a:r>
              <a:rPr lang="en-US" altLang="zh-CN" sz="2400" dirty="0"/>
              <a:t>Given a representation z</a:t>
            </a:r>
            <a:r>
              <a:rPr lang="en-US" altLang="zh-CN" sz="2400" baseline="-25000" dirty="0"/>
              <a:t>i</a:t>
            </a:r>
            <a:r>
              <a:rPr lang="en-US" altLang="zh-CN" sz="2400" dirty="0"/>
              <a:t> = f(x</a:t>
            </a:r>
            <a:r>
              <a:rPr lang="en-US" altLang="zh-CN" sz="2400" baseline="-25000" dirty="0"/>
              <a:t>i</a:t>
            </a:r>
            <a:r>
              <a:rPr lang="en-US" altLang="zh-CN" sz="2400" dirty="0"/>
              <a:t>) ∈ Z, the </a:t>
            </a:r>
            <a:r>
              <a:rPr lang="en-US" altLang="zh-CN" sz="2400" b="1" dirty="0"/>
              <a:t>group adversary h</a:t>
            </a:r>
            <a:r>
              <a:rPr lang="en-US" altLang="zh-CN" sz="2400" b="1" baseline="-25000" dirty="0"/>
              <a:t>1</a:t>
            </a:r>
            <a:r>
              <a:rPr lang="en-US" altLang="zh-CN" sz="2400" dirty="0"/>
              <a:t> generates a value h</a:t>
            </a:r>
            <a:r>
              <a:rPr lang="en-US" altLang="zh-CN" sz="2400" baseline="-25000" dirty="0"/>
              <a:t>1</a:t>
            </a:r>
            <a:r>
              <a:rPr lang="en-US" altLang="zh-CN" sz="2400" dirty="0"/>
              <a:t>(z</a:t>
            </a:r>
            <a:r>
              <a:rPr lang="en-US" altLang="zh-CN" sz="2400" baseline="-25000" dirty="0"/>
              <a:t>i</a:t>
            </a:r>
            <a:r>
              <a:rPr lang="en-US" altLang="zh-CN" sz="2400" dirty="0"/>
              <a:t>) ∈ {0, 1}, which is the predicted group of z</a:t>
            </a:r>
            <a:r>
              <a:rPr lang="en-US" altLang="zh-CN" sz="2400" baseline="-25000" dirty="0"/>
              <a:t>i</a:t>
            </a:r>
            <a:r>
              <a:rPr lang="en-US" altLang="zh-CN" sz="2400" dirty="0"/>
              <a:t>.</a:t>
            </a:r>
          </a:p>
          <a:p>
            <a:pPr lvl="1"/>
            <a:r>
              <a:rPr lang="en-US" altLang="zh-CN" sz="2000" dirty="0"/>
              <a:t>The objective of h</a:t>
            </a:r>
            <a:r>
              <a:rPr lang="en-US" altLang="zh-CN" sz="2000" baseline="-25000" dirty="0"/>
              <a:t>1</a:t>
            </a:r>
            <a:r>
              <a:rPr lang="en-US" altLang="zh-CN" sz="2000" dirty="0"/>
              <a:t> is to </a:t>
            </a:r>
            <a:r>
              <a:rPr lang="en-US" altLang="zh-CN" sz="2000" b="1" dirty="0"/>
              <a:t>differentiate</a:t>
            </a:r>
            <a:r>
              <a:rPr lang="en-US" altLang="zh-CN" sz="2000" dirty="0"/>
              <a:t> representations in different groups.</a:t>
            </a:r>
          </a:p>
          <a:p>
            <a:pPr lvl="1"/>
            <a:r>
              <a:rPr lang="en-US" altLang="zh-CN" sz="2000" dirty="0"/>
              <a:t>Thus, h</a:t>
            </a:r>
            <a:r>
              <a:rPr lang="en-US" altLang="zh-CN" sz="2000" baseline="-25000" dirty="0"/>
              <a:t>1</a:t>
            </a:r>
            <a:r>
              <a:rPr lang="en-US" altLang="zh-CN" sz="2000" dirty="0"/>
              <a:t> is only interested in </a:t>
            </a:r>
            <a:r>
              <a:rPr lang="en-US" altLang="zh-CN" sz="2000" b="1" dirty="0"/>
              <a:t>giving different group labels </a:t>
            </a:r>
            <a:r>
              <a:rPr lang="en-US" altLang="zh-CN" sz="2000" dirty="0"/>
              <a:t>to two representations in </a:t>
            </a:r>
            <a:r>
              <a:rPr lang="en-US" altLang="zh-CN" sz="2000" b="1" dirty="0"/>
              <a:t>different groups</a:t>
            </a:r>
            <a:r>
              <a:rPr lang="en-US" altLang="zh-CN" sz="2000" dirty="0"/>
              <a:t>.</a:t>
            </a:r>
          </a:p>
          <a:p>
            <a:pPr lvl="1"/>
            <a:r>
              <a:rPr lang="en-US" altLang="zh-CN" sz="2000" dirty="0"/>
              <a:t>To achieve this goal, we form the </a:t>
            </a:r>
            <a:r>
              <a:rPr lang="en-US" altLang="zh-CN" sz="2000" b="1" dirty="0"/>
              <a:t>group (fairness) loss function L</a:t>
            </a:r>
            <a:r>
              <a:rPr lang="en-US" altLang="zh-CN" sz="2000" b="1" baseline="-25000" dirty="0"/>
              <a:t>g</a:t>
            </a:r>
            <a:r>
              <a:rPr lang="en-US" altLang="zh-CN" sz="2000" dirty="0"/>
              <a:t> as follows.</a:t>
            </a:r>
          </a:p>
          <a:p>
            <a:pPr lvl="1"/>
            <a:endParaRPr lang="en-US" altLang="zh-CN" sz="2000" dirty="0"/>
          </a:p>
          <a:p>
            <a:pPr lvl="1"/>
            <a:endParaRPr lang="en-US" altLang="zh-CN" sz="2000" dirty="0"/>
          </a:p>
          <a:p>
            <a:pPr lvl="1"/>
            <a:r>
              <a:rPr lang="en-US" altLang="zh-CN" sz="2000" dirty="0"/>
              <a:t>We aim to </a:t>
            </a:r>
            <a:r>
              <a:rPr lang="en-US" altLang="zh-CN" sz="2000" b="1" dirty="0"/>
              <a:t>maximize</a:t>
            </a:r>
            <a:r>
              <a:rPr lang="en-US" altLang="zh-CN" sz="2000" dirty="0"/>
              <a:t> this group loss L</a:t>
            </a:r>
            <a:r>
              <a:rPr lang="en-US" altLang="zh-CN" sz="2000" baseline="-25000" dirty="0"/>
              <a:t>g</a:t>
            </a:r>
            <a:r>
              <a:rPr lang="en-US" altLang="zh-CN" sz="2000" dirty="0"/>
              <a:t> for the group adversary</a:t>
            </a:r>
          </a:p>
        </p:txBody>
      </p:sp>
      <p:pic>
        <p:nvPicPr>
          <p:cNvPr id="5" name="Picture 4">
            <a:extLst>
              <a:ext uri="{FF2B5EF4-FFF2-40B4-BE49-F238E27FC236}">
                <a16:creationId xmlns:a16="http://schemas.microsoft.com/office/drawing/2014/main" id="{CCCC9434-6ECB-3D32-F246-BF044F9A3B1D}"/>
              </a:ext>
            </a:extLst>
          </p:cNvPr>
          <p:cNvPicPr>
            <a:picLocks noChangeAspect="1"/>
          </p:cNvPicPr>
          <p:nvPr/>
        </p:nvPicPr>
        <p:blipFill>
          <a:blip r:embed="rId3"/>
          <a:stretch>
            <a:fillRect/>
          </a:stretch>
        </p:blipFill>
        <p:spPr>
          <a:xfrm>
            <a:off x="2030930" y="5231984"/>
            <a:ext cx="5512869" cy="768226"/>
          </a:xfrm>
          <a:prstGeom prst="rect">
            <a:avLst/>
          </a:prstGeom>
        </p:spPr>
      </p:pic>
    </p:spTree>
    <p:extLst>
      <p:ext uri="{BB962C8B-B14F-4D97-AF65-F5344CB8AC3E}">
        <p14:creationId xmlns:p14="http://schemas.microsoft.com/office/powerpoint/2010/main" val="97543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 Example of Group Adversary h</a:t>
            </a:r>
            <a:r>
              <a:rPr lang="en-US" altLang="zh-CN" sz="3200" baseline="-25000" dirty="0"/>
              <a:t>1</a:t>
            </a:r>
            <a:endParaRPr lang="zh-CN" altLang="en-US" sz="3200" baseline="-25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21</a:t>
            </a:fld>
            <a:endParaRPr lang="zh-CN" altLang="en-US"/>
          </a:p>
        </p:txBody>
      </p:sp>
      <p:sp>
        <p:nvSpPr>
          <p:cNvPr id="3" name="内容占位符 2">
            <a:extLst>
              <a:ext uri="{FF2B5EF4-FFF2-40B4-BE49-F238E27FC236}">
                <a16:creationId xmlns:a16="http://schemas.microsoft.com/office/drawing/2014/main" id="{1395E324-88E4-8B20-2429-AC0FA18ACDFF}"/>
              </a:ext>
            </a:extLst>
          </p:cNvPr>
          <p:cNvSpPr>
            <a:spLocks noGrp="1"/>
          </p:cNvSpPr>
          <p:nvPr>
            <p:ph idx="1"/>
          </p:nvPr>
        </p:nvSpPr>
        <p:spPr>
          <a:xfrm>
            <a:off x="1162049" y="2026179"/>
            <a:ext cx="7793037" cy="4129087"/>
          </a:xfrm>
        </p:spPr>
        <p:txBody>
          <a:bodyPr/>
          <a:lstStyle/>
          <a:p>
            <a:r>
              <a:rPr lang="en-US" altLang="zh-CN" sz="2000" dirty="0"/>
              <a:t>For example, let |D</a:t>
            </a:r>
            <a:r>
              <a:rPr lang="en-US" altLang="zh-CN" sz="2000" baseline="-25000" dirty="0"/>
              <a:t>1</a:t>
            </a:r>
            <a:r>
              <a:rPr lang="en-US" altLang="zh-CN" sz="2000" dirty="0"/>
              <a:t>| and |D</a:t>
            </a:r>
            <a:r>
              <a:rPr lang="en-US" altLang="zh-CN" sz="2000" baseline="-25000" dirty="0"/>
              <a:t>0</a:t>
            </a:r>
            <a:r>
              <a:rPr lang="en-US" altLang="zh-CN" sz="2000" dirty="0"/>
              <a:t>| be </a:t>
            </a:r>
            <a:r>
              <a:rPr lang="en-US" altLang="zh-CN" sz="2000" b="1" dirty="0"/>
              <a:t>300</a:t>
            </a:r>
            <a:r>
              <a:rPr lang="en-US" altLang="zh-CN" sz="2000" dirty="0"/>
              <a:t> and </a:t>
            </a:r>
            <a:r>
              <a:rPr lang="en-US" altLang="zh-CN" sz="2000" b="1" dirty="0"/>
              <a:t>700</a:t>
            </a:r>
            <a:r>
              <a:rPr lang="en-US" altLang="zh-CN" sz="2000" dirty="0"/>
              <a:t>, respectively.</a:t>
            </a:r>
          </a:p>
          <a:p>
            <a:pPr lvl="1"/>
            <a:r>
              <a:rPr lang="en-US" altLang="zh-CN" sz="1600" dirty="0"/>
              <a:t>Case 1:</a:t>
            </a:r>
            <a:endParaRPr lang="en-US" altLang="zh-CN" sz="1400" dirty="0"/>
          </a:p>
          <a:p>
            <a:pPr lvl="2"/>
            <a:r>
              <a:rPr lang="en-US" altLang="zh-CN" sz="1400" dirty="0"/>
              <a:t>h</a:t>
            </a:r>
            <a:r>
              <a:rPr lang="en-US" altLang="zh-CN" sz="1400" baseline="-25000" dirty="0"/>
              <a:t>1</a:t>
            </a:r>
            <a:r>
              <a:rPr lang="en-US" altLang="zh-CN" sz="1400" dirty="0"/>
              <a:t> predicts the group label to be 1 for 285 out of 300 data points in D</a:t>
            </a:r>
            <a:r>
              <a:rPr lang="en-US" altLang="zh-CN" sz="1400" baseline="-25000" dirty="0"/>
              <a:t>1</a:t>
            </a:r>
          </a:p>
          <a:p>
            <a:pPr lvl="2"/>
            <a:r>
              <a:rPr lang="en-US" altLang="zh-CN" sz="1400" dirty="0"/>
              <a:t>h</a:t>
            </a:r>
            <a:r>
              <a:rPr lang="en-US" altLang="zh-CN" sz="1400" baseline="-25000" dirty="0"/>
              <a:t>1</a:t>
            </a:r>
            <a:r>
              <a:rPr lang="en-US" altLang="zh-CN" sz="1400" dirty="0"/>
              <a:t> predicts the group label to be 1 for 35 out of 700 data points in D</a:t>
            </a:r>
            <a:r>
              <a:rPr lang="en-US" altLang="zh-CN" sz="1400" baseline="-25000" dirty="0"/>
              <a:t>0</a:t>
            </a:r>
          </a:p>
          <a:p>
            <a:pPr lvl="2"/>
            <a:r>
              <a:rPr lang="en-US" altLang="zh-CN" sz="1400" dirty="0"/>
              <a:t>In this case, L</a:t>
            </a:r>
            <a:r>
              <a:rPr lang="en-US" altLang="zh-CN" sz="1400" baseline="-25000" dirty="0"/>
              <a:t>g</a:t>
            </a:r>
            <a:r>
              <a:rPr lang="en-US" altLang="zh-CN" sz="1400" dirty="0"/>
              <a:t> = |285/300 – 35/700| = 0.9</a:t>
            </a:r>
          </a:p>
          <a:p>
            <a:pPr lvl="1"/>
            <a:r>
              <a:rPr lang="en-US" altLang="zh-CN" sz="1600" dirty="0"/>
              <a:t>Case 2:</a:t>
            </a:r>
            <a:endParaRPr lang="en-US" altLang="zh-CN" sz="1400" dirty="0"/>
          </a:p>
          <a:p>
            <a:pPr lvl="2"/>
            <a:r>
              <a:rPr lang="en-US" altLang="zh-CN" sz="1400" dirty="0"/>
              <a:t>h</a:t>
            </a:r>
            <a:r>
              <a:rPr lang="en-US" altLang="zh-CN" sz="1400" baseline="-25000" dirty="0"/>
              <a:t>1</a:t>
            </a:r>
            <a:r>
              <a:rPr lang="en-US" altLang="zh-CN" sz="1400" dirty="0"/>
              <a:t> predicts the group label to be 1 for 24 out of 300 data points in D</a:t>
            </a:r>
            <a:r>
              <a:rPr lang="en-US" altLang="zh-CN" sz="1400" baseline="-25000" dirty="0"/>
              <a:t>1</a:t>
            </a:r>
          </a:p>
          <a:p>
            <a:pPr lvl="2"/>
            <a:r>
              <a:rPr lang="en-US" altLang="zh-CN" sz="1400" dirty="0"/>
              <a:t>h</a:t>
            </a:r>
            <a:r>
              <a:rPr lang="en-US" altLang="zh-CN" sz="1400" baseline="-25000" dirty="0"/>
              <a:t>1</a:t>
            </a:r>
            <a:r>
              <a:rPr lang="en-US" altLang="zh-CN" sz="1400" dirty="0"/>
              <a:t> predicts the group label to be 1 for 658 out of 700 data points in D</a:t>
            </a:r>
            <a:r>
              <a:rPr lang="en-US" altLang="zh-CN" sz="1400" baseline="-25000" dirty="0"/>
              <a:t>0</a:t>
            </a:r>
          </a:p>
          <a:p>
            <a:pPr lvl="2"/>
            <a:r>
              <a:rPr lang="en-US" altLang="zh-CN" sz="1400" dirty="0"/>
              <a:t>In this case, L</a:t>
            </a:r>
            <a:r>
              <a:rPr lang="en-US" altLang="zh-CN" sz="1400" baseline="-25000" dirty="0"/>
              <a:t>g</a:t>
            </a:r>
            <a:r>
              <a:rPr lang="en-US" altLang="zh-CN" sz="1400" dirty="0"/>
              <a:t> = |24/300 – 658/700| = 0.86</a:t>
            </a:r>
          </a:p>
          <a:p>
            <a:pPr lvl="1"/>
            <a:r>
              <a:rPr lang="en-US" altLang="zh-CN" sz="1600" dirty="0"/>
              <a:t>Case 3:</a:t>
            </a:r>
          </a:p>
          <a:p>
            <a:pPr lvl="2"/>
            <a:r>
              <a:rPr lang="en-US" altLang="zh-CN" sz="1400" dirty="0"/>
              <a:t>h</a:t>
            </a:r>
            <a:r>
              <a:rPr lang="en-US" altLang="zh-CN" sz="1400" baseline="-25000" dirty="0"/>
              <a:t>1</a:t>
            </a:r>
            <a:r>
              <a:rPr lang="en-US" altLang="zh-CN" sz="1400" dirty="0"/>
              <a:t> predicts the group label to be 1 for 180 out of 300 data points in D</a:t>
            </a:r>
            <a:r>
              <a:rPr lang="en-US" altLang="zh-CN" sz="1400" baseline="-25000" dirty="0"/>
              <a:t>1</a:t>
            </a:r>
          </a:p>
          <a:p>
            <a:pPr lvl="2"/>
            <a:r>
              <a:rPr lang="en-US" altLang="zh-CN" sz="1400" dirty="0"/>
              <a:t>h</a:t>
            </a:r>
            <a:r>
              <a:rPr lang="en-US" altLang="zh-CN" sz="1400" baseline="-25000" dirty="0"/>
              <a:t>1</a:t>
            </a:r>
            <a:r>
              <a:rPr lang="en-US" altLang="zh-CN" sz="1400" dirty="0"/>
              <a:t> predicts the group label to be 1 for 434 out of 700 data points in D</a:t>
            </a:r>
            <a:r>
              <a:rPr lang="en-US" altLang="zh-CN" sz="1400" baseline="-25000" dirty="0"/>
              <a:t>0</a:t>
            </a:r>
          </a:p>
          <a:p>
            <a:pPr lvl="2"/>
            <a:r>
              <a:rPr lang="en-US" altLang="zh-CN" sz="1400" dirty="0"/>
              <a:t>In this case, L</a:t>
            </a:r>
            <a:r>
              <a:rPr lang="en-US" altLang="zh-CN" sz="1400" baseline="-25000" dirty="0"/>
              <a:t>g</a:t>
            </a:r>
            <a:r>
              <a:rPr lang="en-US" altLang="zh-CN" sz="1400" dirty="0"/>
              <a:t> = |180/300 – 434/700| = 0.02</a:t>
            </a:r>
          </a:p>
          <a:p>
            <a:pPr lvl="1"/>
            <a:r>
              <a:rPr lang="en-US" altLang="zh-CN" sz="1800" dirty="0"/>
              <a:t>Both case 1 and 2 mean h</a:t>
            </a:r>
            <a:r>
              <a:rPr lang="en-US" altLang="zh-CN" sz="1800" baseline="-25000" dirty="0"/>
              <a:t>1</a:t>
            </a:r>
            <a:r>
              <a:rPr lang="en-US" altLang="zh-CN" sz="1800" dirty="0"/>
              <a:t> </a:t>
            </a:r>
            <a:r>
              <a:rPr lang="en-US" altLang="zh-CN" sz="1800" b="1" dirty="0"/>
              <a:t>can</a:t>
            </a:r>
            <a:r>
              <a:rPr lang="en-US" altLang="zh-CN" sz="1800" dirty="0"/>
              <a:t> well differentiate the group, while case 3 indicates h</a:t>
            </a:r>
            <a:r>
              <a:rPr lang="en-US" altLang="zh-CN" sz="1800" baseline="-25000" dirty="0"/>
              <a:t>1</a:t>
            </a:r>
            <a:r>
              <a:rPr lang="en-US" altLang="zh-CN" sz="1800" dirty="0"/>
              <a:t> </a:t>
            </a:r>
            <a:r>
              <a:rPr lang="en-US" altLang="zh-CN" sz="1800" b="1" dirty="0"/>
              <a:t>cannot</a:t>
            </a:r>
            <a:r>
              <a:rPr lang="en-US" altLang="zh-CN" sz="1800" dirty="0"/>
              <a:t> well differentiate the group</a:t>
            </a:r>
          </a:p>
          <a:p>
            <a:pPr lvl="1"/>
            <a:r>
              <a:rPr lang="en-US" altLang="zh-CN" sz="1800" dirty="0"/>
              <a:t>Adversary h</a:t>
            </a:r>
            <a:r>
              <a:rPr lang="en-US" altLang="zh-CN" sz="1800" baseline="-25000" dirty="0"/>
              <a:t>1</a:t>
            </a:r>
            <a:r>
              <a:rPr lang="en-US" altLang="zh-CN" sz="1800" dirty="0"/>
              <a:t> aims to </a:t>
            </a:r>
            <a:r>
              <a:rPr lang="en-US" altLang="zh-CN" sz="1800" b="1" dirty="0"/>
              <a:t>maximize</a:t>
            </a:r>
            <a:r>
              <a:rPr lang="en-US" altLang="zh-CN" sz="1800" dirty="0"/>
              <a:t> L</a:t>
            </a:r>
            <a:r>
              <a:rPr lang="en-US" altLang="zh-CN" sz="1800" baseline="-25000" dirty="0"/>
              <a:t>g </a:t>
            </a:r>
            <a:r>
              <a:rPr lang="en-US" altLang="zh-CN" sz="1800" dirty="0"/>
              <a:t>for </a:t>
            </a:r>
            <a:r>
              <a:rPr lang="en-US" altLang="zh-CN" sz="1800" b="1" dirty="0"/>
              <a:t>better</a:t>
            </a:r>
            <a:r>
              <a:rPr lang="en-US" altLang="zh-CN" sz="1800" dirty="0"/>
              <a:t> differentiating the group label</a:t>
            </a:r>
          </a:p>
        </p:txBody>
      </p:sp>
      <p:sp>
        <p:nvSpPr>
          <p:cNvPr id="5" name="Speech Bubble: Rectangle with Corners Rounded 4">
            <a:extLst>
              <a:ext uri="{FF2B5EF4-FFF2-40B4-BE49-F238E27FC236}">
                <a16:creationId xmlns:a16="http://schemas.microsoft.com/office/drawing/2014/main" id="{3D8F9EDB-0FB5-2299-ECC5-F91547D5C471}"/>
              </a:ext>
            </a:extLst>
          </p:cNvPr>
          <p:cNvSpPr/>
          <p:nvPr/>
        </p:nvSpPr>
        <p:spPr bwMode="auto">
          <a:xfrm>
            <a:off x="100485" y="2682910"/>
            <a:ext cx="1718268" cy="884254"/>
          </a:xfrm>
          <a:prstGeom prst="wedgeRoundRectCallout">
            <a:avLst>
              <a:gd name="adj1" fmla="val 66886"/>
              <a:gd name="adj2" fmla="val 795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dirty="0">
                <a:ln>
                  <a:noFill/>
                </a:ln>
                <a:solidFill>
                  <a:schemeClr val="tx1"/>
                </a:solidFill>
                <a:effectLst/>
                <a:latin typeface="Tahoma" pitchFamily="34" charset="0"/>
                <a:ea typeface="新細明體" pitchFamily="18" charset="-120"/>
              </a:rPr>
              <a:t>Correct</a:t>
            </a:r>
            <a:r>
              <a:rPr kumimoji="1" lang="en-US" sz="1600" b="0" i="0" u="none" strike="noStrike" cap="none" normalizeH="0" baseline="0" dirty="0">
                <a:ln>
                  <a:noFill/>
                </a:ln>
                <a:solidFill>
                  <a:schemeClr val="tx1"/>
                </a:solidFill>
                <a:effectLst/>
                <a:latin typeface="Tahoma" pitchFamily="34" charset="0"/>
                <a:ea typeface="新細明體" pitchFamily="18" charset="-120"/>
              </a:rPr>
              <a:t> group labels for most data points</a:t>
            </a:r>
            <a:endParaRPr kumimoji="1" lang="en-HK" sz="1600" b="0" i="0" u="none" strike="noStrike" cap="none" normalizeH="0" baseline="0" dirty="0">
              <a:ln>
                <a:noFill/>
              </a:ln>
              <a:solidFill>
                <a:schemeClr val="tx1"/>
              </a:solidFill>
              <a:effectLst/>
              <a:latin typeface="Tahoma" pitchFamily="34" charset="0"/>
              <a:ea typeface="新細明體" pitchFamily="18" charset="-120"/>
            </a:endParaRPr>
          </a:p>
        </p:txBody>
      </p:sp>
      <p:sp>
        <p:nvSpPr>
          <p:cNvPr id="6" name="Speech Bubble: Rectangle with Corners Rounded 5">
            <a:extLst>
              <a:ext uri="{FF2B5EF4-FFF2-40B4-BE49-F238E27FC236}">
                <a16:creationId xmlns:a16="http://schemas.microsoft.com/office/drawing/2014/main" id="{697B6408-B76E-42BA-A26E-B48ADA2DBC95}"/>
              </a:ext>
            </a:extLst>
          </p:cNvPr>
          <p:cNvSpPr/>
          <p:nvPr/>
        </p:nvSpPr>
        <p:spPr bwMode="auto">
          <a:xfrm>
            <a:off x="100485" y="3781768"/>
            <a:ext cx="1718268" cy="884254"/>
          </a:xfrm>
          <a:prstGeom prst="wedgeRoundRectCallout">
            <a:avLst>
              <a:gd name="adj1" fmla="val 66886"/>
              <a:gd name="adj2" fmla="val 795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dirty="0">
                <a:ln>
                  <a:noFill/>
                </a:ln>
                <a:solidFill>
                  <a:schemeClr val="tx1"/>
                </a:solidFill>
                <a:effectLst/>
                <a:latin typeface="Tahoma" pitchFamily="34" charset="0"/>
                <a:ea typeface="新細明體" pitchFamily="18" charset="-120"/>
              </a:rPr>
              <a:t>Wrong</a:t>
            </a:r>
            <a:r>
              <a:rPr kumimoji="1" lang="en-US" sz="1600" b="0" i="0" u="none" strike="noStrike" cap="none" normalizeH="0" baseline="0" dirty="0">
                <a:ln>
                  <a:noFill/>
                </a:ln>
                <a:solidFill>
                  <a:schemeClr val="tx1"/>
                </a:solidFill>
                <a:effectLst/>
                <a:latin typeface="Tahoma" pitchFamily="34" charset="0"/>
                <a:ea typeface="新細明體" pitchFamily="18" charset="-120"/>
              </a:rPr>
              <a:t> group labels for most data points</a:t>
            </a:r>
            <a:endParaRPr kumimoji="1" lang="en-HK" sz="1600" b="0" i="0" u="none" strike="noStrike" cap="none" normalizeH="0" baseline="0" dirty="0">
              <a:ln>
                <a:noFill/>
              </a:ln>
              <a:solidFill>
                <a:schemeClr val="tx1"/>
              </a:solidFill>
              <a:effectLst/>
              <a:latin typeface="Tahoma" pitchFamily="34" charset="0"/>
              <a:ea typeface="新細明體" pitchFamily="18" charset="-120"/>
            </a:endParaRPr>
          </a:p>
        </p:txBody>
      </p:sp>
      <p:sp>
        <p:nvSpPr>
          <p:cNvPr id="7" name="Speech Bubble: Rectangle with Corners Rounded 6">
            <a:extLst>
              <a:ext uri="{FF2B5EF4-FFF2-40B4-BE49-F238E27FC236}">
                <a16:creationId xmlns:a16="http://schemas.microsoft.com/office/drawing/2014/main" id="{D5790959-4344-70FF-49DE-B5650FB52F77}"/>
              </a:ext>
            </a:extLst>
          </p:cNvPr>
          <p:cNvSpPr/>
          <p:nvPr/>
        </p:nvSpPr>
        <p:spPr bwMode="auto">
          <a:xfrm>
            <a:off x="100485" y="4841012"/>
            <a:ext cx="1557493" cy="884254"/>
          </a:xfrm>
          <a:prstGeom prst="wedgeRoundRectCallout">
            <a:avLst>
              <a:gd name="adj1" fmla="val 78499"/>
              <a:gd name="adj2" fmla="val 2273"/>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600" i="0" u="none" strike="noStrike" cap="none" normalizeH="0" baseline="0" dirty="0">
                <a:ln>
                  <a:noFill/>
                </a:ln>
                <a:solidFill>
                  <a:schemeClr val="tx1"/>
                </a:solidFill>
                <a:effectLst/>
                <a:latin typeface="Tahoma" pitchFamily="34" charset="0"/>
                <a:ea typeface="新細明體" pitchFamily="18" charset="-120"/>
              </a:rPr>
              <a:t>Some correct some wrong group labels</a:t>
            </a:r>
            <a:endParaRPr kumimoji="1" lang="en-HK" sz="1600" i="0" u="none" strike="noStrike" cap="none" normalizeH="0" baseline="0" dirty="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385266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 Individual Adversary h</a:t>
            </a:r>
            <a:r>
              <a:rPr lang="en-US" altLang="zh-CN" sz="3200" baseline="-25000" dirty="0"/>
              <a:t>2</a:t>
            </a:r>
            <a:endParaRPr lang="zh-CN" altLang="en-US" sz="3200" baseline="-25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22</a:t>
            </a:fld>
            <a:endParaRPr lang="zh-CN" altLang="en-US"/>
          </a:p>
        </p:txBody>
      </p:sp>
      <p:sp>
        <p:nvSpPr>
          <p:cNvPr id="3" name="内容占位符 2">
            <a:extLst>
              <a:ext uri="{FF2B5EF4-FFF2-40B4-BE49-F238E27FC236}">
                <a16:creationId xmlns:a16="http://schemas.microsoft.com/office/drawing/2014/main" id="{1395E324-88E4-8B20-2429-AC0FA18ACDFF}"/>
              </a:ext>
            </a:extLst>
          </p:cNvPr>
          <p:cNvSpPr>
            <a:spLocks noGrp="1"/>
          </p:cNvSpPr>
          <p:nvPr>
            <p:ph idx="1"/>
          </p:nvPr>
        </p:nvSpPr>
        <p:spPr>
          <a:xfrm>
            <a:off x="1162049" y="2026179"/>
            <a:ext cx="7793037" cy="4129087"/>
          </a:xfrm>
        </p:spPr>
        <p:txBody>
          <a:bodyPr/>
          <a:lstStyle/>
          <a:p>
            <a:r>
              <a:rPr lang="en-US" altLang="zh-CN" sz="2400" dirty="0"/>
              <a:t>For each representation z</a:t>
            </a:r>
            <a:r>
              <a:rPr lang="en-US" altLang="zh-CN" sz="2400" baseline="-25000" dirty="0"/>
              <a:t>i</a:t>
            </a:r>
            <a:r>
              <a:rPr lang="en-US" altLang="zh-CN" sz="2400" dirty="0"/>
              <a:t> = f(x</a:t>
            </a:r>
            <a:r>
              <a:rPr lang="en-US" altLang="zh-CN" sz="2400" baseline="-25000" dirty="0"/>
              <a:t>i</a:t>
            </a:r>
            <a:r>
              <a:rPr lang="en-US" altLang="zh-CN" sz="2400" dirty="0"/>
              <a:t>) ∈ Z, h</a:t>
            </a:r>
            <a:r>
              <a:rPr lang="en-US" altLang="zh-CN" sz="2400" baseline="-25000" dirty="0"/>
              <a:t>2</a:t>
            </a:r>
            <a:r>
              <a:rPr lang="en-US" altLang="zh-CN" sz="2400" dirty="0"/>
              <a:t> predicts an outcome h</a:t>
            </a:r>
            <a:r>
              <a:rPr lang="en-US" altLang="zh-CN" sz="2400" baseline="-25000" dirty="0"/>
              <a:t>2</a:t>
            </a:r>
            <a:r>
              <a:rPr lang="en-US" altLang="zh-CN" sz="2400" dirty="0"/>
              <a:t>(z</a:t>
            </a:r>
            <a:r>
              <a:rPr lang="en-US" altLang="zh-CN" sz="2400" baseline="-25000" dirty="0"/>
              <a:t>i</a:t>
            </a:r>
            <a:r>
              <a:rPr lang="en-US" altLang="zh-CN" sz="2400" dirty="0"/>
              <a:t>) ∈ {0, 1} (of attribute Y).</a:t>
            </a:r>
          </a:p>
          <a:p>
            <a:pPr lvl="1"/>
            <a:r>
              <a:rPr lang="en-US" altLang="zh-CN" sz="2000" dirty="0"/>
              <a:t>The objective is that, for another representation </a:t>
            </a:r>
            <a:r>
              <a:rPr lang="en-US" altLang="zh-CN" sz="2000" dirty="0" err="1"/>
              <a:t>z</a:t>
            </a:r>
            <a:r>
              <a:rPr lang="en-US" altLang="zh-CN" sz="2000" baseline="-25000" dirty="0" err="1"/>
              <a:t>j</a:t>
            </a:r>
            <a:r>
              <a:rPr lang="en-US" altLang="zh-CN" sz="2000" dirty="0"/>
              <a:t> = f(</a:t>
            </a:r>
            <a:r>
              <a:rPr lang="en-US" altLang="zh-CN" sz="2000" dirty="0" err="1"/>
              <a:t>x</a:t>
            </a:r>
            <a:r>
              <a:rPr lang="en-US" altLang="zh-CN" sz="2000" baseline="-25000" dirty="0" err="1"/>
              <a:t>j</a:t>
            </a:r>
            <a:r>
              <a:rPr lang="en-US" altLang="zh-CN" sz="2000" dirty="0"/>
              <a:t>), if x</a:t>
            </a:r>
            <a:r>
              <a:rPr lang="en-US" altLang="zh-CN" sz="2000" baseline="-25000" dirty="0"/>
              <a:t>i</a:t>
            </a:r>
            <a:r>
              <a:rPr lang="en-US" altLang="zh-CN" sz="2000" dirty="0"/>
              <a:t> and </a:t>
            </a:r>
            <a:r>
              <a:rPr lang="en-US" altLang="zh-CN" sz="2000" dirty="0" err="1"/>
              <a:t>x</a:t>
            </a:r>
            <a:r>
              <a:rPr lang="en-US" altLang="zh-CN" sz="2000" baseline="-25000" dirty="0" err="1"/>
              <a:t>j</a:t>
            </a:r>
            <a:r>
              <a:rPr lang="en-US" altLang="zh-CN" sz="2000" dirty="0"/>
              <a:t> are similar (e.g., </a:t>
            </a:r>
            <a:r>
              <a:rPr lang="en-US" altLang="zh-CN" sz="2000" dirty="0" err="1"/>
              <a:t>x</a:t>
            </a:r>
            <a:r>
              <a:rPr lang="en-US" altLang="zh-CN" sz="2000" baseline="-25000" dirty="0" err="1"/>
              <a:t>j</a:t>
            </a:r>
            <a:r>
              <a:rPr lang="en-US" altLang="zh-CN" sz="2000" dirty="0"/>
              <a:t> is a nearest neighbor of x</a:t>
            </a:r>
            <a:r>
              <a:rPr lang="en-US" altLang="zh-CN" sz="2000" baseline="-25000" dirty="0"/>
              <a:t>i</a:t>
            </a:r>
            <a:r>
              <a:rPr lang="en-US" altLang="zh-CN" sz="2000" dirty="0"/>
              <a:t>), the predicted outcome of </a:t>
            </a:r>
            <a:r>
              <a:rPr lang="en-US" altLang="zh-CN" sz="2000" dirty="0" err="1"/>
              <a:t>z</a:t>
            </a:r>
            <a:r>
              <a:rPr lang="en-US" altLang="zh-CN" sz="2000" baseline="-25000" dirty="0" err="1"/>
              <a:t>j</a:t>
            </a:r>
            <a:r>
              <a:rPr lang="en-US" altLang="zh-CN" sz="2000" dirty="0"/>
              <a:t> should be </a:t>
            </a:r>
            <a:r>
              <a:rPr lang="en-US" altLang="zh-CN" sz="2000" b="1" dirty="0"/>
              <a:t>distinguishable</a:t>
            </a:r>
            <a:r>
              <a:rPr lang="en-US" altLang="zh-CN" sz="2000" dirty="0"/>
              <a:t> with the predicted outcome of z</a:t>
            </a:r>
            <a:r>
              <a:rPr lang="en-US" altLang="zh-CN" sz="2000" baseline="-25000" dirty="0"/>
              <a:t>i</a:t>
            </a:r>
            <a:r>
              <a:rPr lang="en-US" altLang="zh-CN" sz="2000" dirty="0"/>
              <a:t>, i.e., h</a:t>
            </a:r>
            <a:r>
              <a:rPr lang="en-US" altLang="zh-CN" sz="2000" baseline="-25000" dirty="0"/>
              <a:t>2</a:t>
            </a:r>
            <a:r>
              <a:rPr lang="en-US" altLang="zh-CN" sz="2000" dirty="0"/>
              <a:t>(</a:t>
            </a:r>
            <a:r>
              <a:rPr lang="en-US" altLang="zh-CN" sz="2000" dirty="0" err="1"/>
              <a:t>z</a:t>
            </a:r>
            <a:r>
              <a:rPr lang="en-US" altLang="zh-CN" sz="2000" baseline="-25000" dirty="0" err="1"/>
              <a:t>j</a:t>
            </a:r>
            <a:r>
              <a:rPr lang="en-US" altLang="zh-CN" sz="2000" dirty="0"/>
              <a:t>) ≠ h</a:t>
            </a:r>
            <a:r>
              <a:rPr lang="en-US" altLang="zh-CN" sz="2000" baseline="-25000" dirty="0"/>
              <a:t>2</a:t>
            </a:r>
            <a:r>
              <a:rPr lang="en-US" altLang="zh-CN" sz="2000" dirty="0"/>
              <a:t>(z</a:t>
            </a:r>
            <a:r>
              <a:rPr lang="en-US" altLang="zh-CN" sz="2000" baseline="-25000" dirty="0"/>
              <a:t>i</a:t>
            </a:r>
            <a:r>
              <a:rPr lang="en-US" altLang="zh-CN" sz="2000" dirty="0"/>
              <a:t>).</a:t>
            </a:r>
          </a:p>
          <a:p>
            <a:pPr lvl="1"/>
            <a:r>
              <a:rPr lang="en-US" altLang="zh-CN" sz="2000" dirty="0"/>
              <a:t>To achieve this goal, we form the </a:t>
            </a:r>
            <a:r>
              <a:rPr lang="en-US" altLang="zh-CN" sz="2000" b="1" dirty="0"/>
              <a:t>individual (fairness) loss function L</a:t>
            </a:r>
            <a:r>
              <a:rPr lang="en-US" altLang="zh-CN" sz="2000" b="1" baseline="-25000" dirty="0"/>
              <a:t>i</a:t>
            </a:r>
            <a:r>
              <a:rPr lang="en-US" altLang="zh-CN" sz="2000" dirty="0"/>
              <a:t> as follows.</a:t>
            </a:r>
          </a:p>
          <a:p>
            <a:pPr lvl="1"/>
            <a:endParaRPr lang="en-US" altLang="zh-CN" sz="2000" dirty="0"/>
          </a:p>
          <a:p>
            <a:pPr lvl="1"/>
            <a:endParaRPr lang="en-US" altLang="zh-CN" sz="2000" dirty="0"/>
          </a:p>
          <a:p>
            <a:pPr lvl="1"/>
            <a:r>
              <a:rPr lang="en-US" altLang="zh-CN" sz="2000" dirty="0"/>
              <a:t>We aim to </a:t>
            </a:r>
            <a:r>
              <a:rPr lang="en-US" altLang="zh-CN" sz="2000" b="1" dirty="0"/>
              <a:t>maximize</a:t>
            </a:r>
            <a:r>
              <a:rPr lang="en-US" altLang="zh-CN" sz="2000" dirty="0"/>
              <a:t> this individual loss L</a:t>
            </a:r>
            <a:r>
              <a:rPr lang="en-US" altLang="zh-CN" sz="2000" baseline="-25000" dirty="0"/>
              <a:t>i</a:t>
            </a:r>
            <a:r>
              <a:rPr lang="en-US" altLang="zh-CN" sz="2000" dirty="0"/>
              <a:t> for the individual adversary</a:t>
            </a:r>
          </a:p>
        </p:txBody>
      </p:sp>
      <p:pic>
        <p:nvPicPr>
          <p:cNvPr id="6" name="Picture 5">
            <a:extLst>
              <a:ext uri="{FF2B5EF4-FFF2-40B4-BE49-F238E27FC236}">
                <a16:creationId xmlns:a16="http://schemas.microsoft.com/office/drawing/2014/main" id="{1E6ADD29-826D-D621-AA6D-97E84E48C0C1}"/>
              </a:ext>
            </a:extLst>
          </p:cNvPr>
          <p:cNvPicPr>
            <a:picLocks noChangeAspect="1"/>
          </p:cNvPicPr>
          <p:nvPr/>
        </p:nvPicPr>
        <p:blipFill>
          <a:blip r:embed="rId3"/>
          <a:stretch>
            <a:fillRect/>
          </a:stretch>
        </p:blipFill>
        <p:spPr>
          <a:xfrm>
            <a:off x="2154922" y="4807481"/>
            <a:ext cx="5425377" cy="762588"/>
          </a:xfrm>
          <a:prstGeom prst="rect">
            <a:avLst/>
          </a:prstGeom>
        </p:spPr>
      </p:pic>
    </p:spTree>
    <p:extLst>
      <p:ext uri="{BB962C8B-B14F-4D97-AF65-F5344CB8AC3E}">
        <p14:creationId xmlns:p14="http://schemas.microsoft.com/office/powerpoint/2010/main" val="334472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 Example of Individual Adversary h</a:t>
            </a:r>
            <a:r>
              <a:rPr lang="en-US" altLang="zh-CN" sz="3200" baseline="-25000" dirty="0"/>
              <a:t>2</a:t>
            </a:r>
            <a:endParaRPr lang="zh-CN" altLang="en-US" sz="3200" baseline="-25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23</a:t>
            </a:fld>
            <a:endParaRPr lang="zh-CN" altLang="en-US"/>
          </a:p>
        </p:txBody>
      </p:sp>
      <p:sp>
        <p:nvSpPr>
          <p:cNvPr id="3" name="内容占位符 2">
            <a:extLst>
              <a:ext uri="{FF2B5EF4-FFF2-40B4-BE49-F238E27FC236}">
                <a16:creationId xmlns:a16="http://schemas.microsoft.com/office/drawing/2014/main" id="{1395E324-88E4-8B20-2429-AC0FA18ACDFF}"/>
              </a:ext>
            </a:extLst>
          </p:cNvPr>
          <p:cNvSpPr>
            <a:spLocks noGrp="1"/>
          </p:cNvSpPr>
          <p:nvPr>
            <p:ph idx="1"/>
          </p:nvPr>
        </p:nvSpPr>
        <p:spPr>
          <a:xfrm>
            <a:off x="1162049" y="2026179"/>
            <a:ext cx="7793037" cy="4129087"/>
          </a:xfrm>
        </p:spPr>
        <p:txBody>
          <a:bodyPr/>
          <a:lstStyle/>
          <a:p>
            <a:r>
              <a:rPr lang="en-US" altLang="zh-CN" sz="2400" dirty="0"/>
              <a:t>For example:</a:t>
            </a:r>
          </a:p>
          <a:p>
            <a:pPr lvl="1"/>
            <a:r>
              <a:rPr lang="en-US" altLang="zh-CN" sz="2000" dirty="0"/>
              <a:t>For data point x</a:t>
            </a:r>
            <a:r>
              <a:rPr lang="en-US" altLang="zh-CN" sz="2000" baseline="-25000" dirty="0"/>
              <a:t>1</a:t>
            </a:r>
            <a:r>
              <a:rPr lang="en-US" altLang="zh-CN" sz="2000" dirty="0"/>
              <a:t> with predicted outcome </a:t>
            </a:r>
            <a:r>
              <a:rPr lang="en-US" altLang="zh-CN" sz="2000" b="1" dirty="0"/>
              <a:t>1</a:t>
            </a:r>
            <a:r>
              <a:rPr lang="en-US" altLang="zh-CN" sz="2000" dirty="0"/>
              <a:t> by h</a:t>
            </a:r>
            <a:r>
              <a:rPr lang="en-US" altLang="zh-CN" sz="2000" baseline="-25000" dirty="0"/>
              <a:t>2</a:t>
            </a:r>
            <a:r>
              <a:rPr lang="en-US" altLang="zh-CN" sz="2000" dirty="0"/>
              <a:t>, among the 10 nearest neighbors (NNs) of x</a:t>
            </a:r>
            <a:r>
              <a:rPr lang="en-US" altLang="zh-CN" sz="2000" baseline="-25000" dirty="0"/>
              <a:t>1</a:t>
            </a:r>
            <a:r>
              <a:rPr lang="en-US" altLang="zh-CN" sz="2000" dirty="0"/>
              <a:t>, h</a:t>
            </a:r>
            <a:r>
              <a:rPr lang="en-US" altLang="zh-CN" sz="2000" baseline="-25000" dirty="0"/>
              <a:t>2</a:t>
            </a:r>
            <a:r>
              <a:rPr lang="en-US" altLang="zh-CN" sz="2000" dirty="0"/>
              <a:t> aims to distinguish x</a:t>
            </a:r>
            <a:r>
              <a:rPr lang="en-US" altLang="zh-CN" sz="2000" baseline="-25000" dirty="0"/>
              <a:t>1</a:t>
            </a:r>
            <a:r>
              <a:rPr lang="en-US" altLang="zh-CN" sz="2000" dirty="0"/>
              <a:t> with its NNs, by giving more </a:t>
            </a:r>
            <a:r>
              <a:rPr lang="en-US" altLang="zh-CN" sz="2000" b="1" dirty="0"/>
              <a:t>0</a:t>
            </a:r>
            <a:r>
              <a:rPr lang="en-US" altLang="zh-CN" sz="2000" dirty="0"/>
              <a:t> predictions for its NNs</a:t>
            </a:r>
          </a:p>
          <a:p>
            <a:pPr lvl="1"/>
            <a:r>
              <a:rPr lang="en-US" altLang="zh-CN" sz="2000" dirty="0"/>
              <a:t>Suppose h</a:t>
            </a:r>
            <a:r>
              <a:rPr lang="en-US" altLang="zh-CN" sz="2000" baseline="-25000" dirty="0"/>
              <a:t>2</a:t>
            </a:r>
            <a:r>
              <a:rPr lang="en-US" altLang="zh-CN" sz="2000" dirty="0"/>
              <a:t> predicts most NNs (i.e., 9) of x</a:t>
            </a:r>
            <a:r>
              <a:rPr lang="en-US" altLang="zh-CN" sz="2000" baseline="-25000" dirty="0"/>
              <a:t>1</a:t>
            </a:r>
            <a:r>
              <a:rPr lang="en-US" altLang="zh-CN" sz="2000" dirty="0"/>
              <a:t> to be </a:t>
            </a:r>
            <a:r>
              <a:rPr lang="en-US" altLang="zh-CN" sz="2000" b="1" dirty="0"/>
              <a:t>0</a:t>
            </a:r>
            <a:r>
              <a:rPr lang="en-US" altLang="zh-CN" sz="2000" dirty="0"/>
              <a:t> (while the other 1 NN to be </a:t>
            </a:r>
            <a:r>
              <a:rPr lang="en-US" altLang="zh-CN" sz="2000" b="1" dirty="0"/>
              <a:t>1</a:t>
            </a:r>
            <a:r>
              <a:rPr lang="en-US" altLang="zh-CN" sz="2000" dirty="0"/>
              <a:t>), then for x</a:t>
            </a:r>
            <a:r>
              <a:rPr lang="en-US" altLang="zh-CN" sz="2000" baseline="-25000" dirty="0"/>
              <a:t>1</a:t>
            </a:r>
            <a:r>
              <a:rPr lang="en-US" altLang="zh-CN" sz="2000" dirty="0"/>
              <a:t>, its contribution to individual loss L</a:t>
            </a:r>
            <a:r>
              <a:rPr lang="en-US" altLang="zh-CN" sz="2000" baseline="-25000" dirty="0"/>
              <a:t>i</a:t>
            </a:r>
            <a:r>
              <a:rPr lang="en-US" altLang="zh-CN" sz="2000" dirty="0"/>
              <a:t> is 9/10 = </a:t>
            </a:r>
            <a:r>
              <a:rPr lang="en-US" altLang="zh-CN" sz="2000" b="1" dirty="0"/>
              <a:t>0.9</a:t>
            </a:r>
            <a:r>
              <a:rPr lang="en-US" altLang="zh-CN" sz="2000" dirty="0"/>
              <a:t> (i.e., a large value)</a:t>
            </a:r>
          </a:p>
          <a:p>
            <a:pPr lvl="1"/>
            <a:r>
              <a:rPr lang="en-US" altLang="zh-CN" sz="2000" dirty="0"/>
              <a:t>Adversary h</a:t>
            </a:r>
            <a:r>
              <a:rPr lang="en-US" altLang="zh-CN" sz="2000" baseline="-25000" dirty="0"/>
              <a:t>2</a:t>
            </a:r>
            <a:r>
              <a:rPr lang="en-US" altLang="zh-CN" sz="2000" dirty="0"/>
              <a:t> aims to </a:t>
            </a:r>
            <a:r>
              <a:rPr lang="en-US" altLang="zh-CN" sz="2000" b="1" dirty="0"/>
              <a:t>maximize</a:t>
            </a:r>
            <a:r>
              <a:rPr lang="en-US" altLang="zh-CN" sz="2000" dirty="0"/>
              <a:t> L</a:t>
            </a:r>
            <a:r>
              <a:rPr lang="en-US" altLang="zh-CN" sz="2000" baseline="-25000" dirty="0"/>
              <a:t>i </a:t>
            </a:r>
            <a:r>
              <a:rPr lang="en-US" altLang="zh-CN" sz="2000" dirty="0"/>
              <a:t>for </a:t>
            </a:r>
            <a:r>
              <a:rPr lang="en-US" altLang="zh-CN" sz="2000" b="1" dirty="0"/>
              <a:t>better</a:t>
            </a:r>
            <a:r>
              <a:rPr lang="en-US" altLang="zh-CN" sz="2000" dirty="0"/>
              <a:t> distinguishing the predicted label of a data point with that of its NNs</a:t>
            </a:r>
          </a:p>
        </p:txBody>
      </p:sp>
    </p:spTree>
    <p:extLst>
      <p:ext uri="{BB962C8B-B14F-4D97-AF65-F5344CB8AC3E}">
        <p14:creationId xmlns:p14="http://schemas.microsoft.com/office/powerpoint/2010/main" val="53440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a:t>
            </a:r>
          </a:p>
          <a:p>
            <a:r>
              <a:rPr lang="en-US" dirty="0">
                <a:solidFill>
                  <a:schemeClr val="bg1">
                    <a:lumMod val="65000"/>
                  </a:schemeClr>
                </a:solidFill>
              </a:rPr>
              <a:t>Preliminaries</a:t>
            </a:r>
          </a:p>
          <a:p>
            <a:r>
              <a:rPr lang="en-US" dirty="0">
                <a:solidFill>
                  <a:schemeClr val="bg1">
                    <a:lumMod val="65000"/>
                  </a:schemeClr>
                </a:solidFill>
              </a:rPr>
              <a:t>Methodology</a:t>
            </a:r>
          </a:p>
          <a:p>
            <a:r>
              <a:rPr lang="en-US" dirty="0"/>
              <a:t>Evaluation</a:t>
            </a:r>
          </a:p>
          <a:p>
            <a:r>
              <a:rPr lang="en-US" dirty="0">
                <a:solidFill>
                  <a:schemeClr val="bg1">
                    <a:lumMod val="65000"/>
                  </a:schemeClr>
                </a:solidFill>
              </a:rPr>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24</a:t>
            </a:fld>
            <a:endParaRPr lang="zh-CN" altLang="en-US"/>
          </a:p>
        </p:txBody>
      </p:sp>
    </p:spTree>
    <p:extLst>
      <p:ext uri="{BB962C8B-B14F-4D97-AF65-F5344CB8AC3E}">
        <p14:creationId xmlns:p14="http://schemas.microsoft.com/office/powerpoint/2010/main" val="220744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HK" altLang="zh-CN" sz="4000" dirty="0"/>
              <a:t>Evaluation</a:t>
            </a:r>
            <a:r>
              <a:rPr lang="en-US" altLang="zh-CN" sz="4000" dirty="0"/>
              <a:t>: Datasets</a:t>
            </a:r>
            <a:endParaRPr lang="zh-CN" altLang="en-US" sz="4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25</a:t>
            </a:fld>
            <a:endParaRPr lang="zh-CN" altLang="en-US"/>
          </a:p>
        </p:txBody>
      </p:sp>
      <p:sp>
        <p:nvSpPr>
          <p:cNvPr id="13" name="内容占位符 2">
            <a:extLst>
              <a:ext uri="{FF2B5EF4-FFF2-40B4-BE49-F238E27FC236}">
                <a16:creationId xmlns:a16="http://schemas.microsoft.com/office/drawing/2014/main" id="{C723CAA9-4EC3-9D34-57FB-B5A1C85C14D8}"/>
              </a:ext>
            </a:extLst>
          </p:cNvPr>
          <p:cNvSpPr>
            <a:spLocks noGrp="1"/>
          </p:cNvSpPr>
          <p:nvPr>
            <p:ph idx="1"/>
          </p:nvPr>
        </p:nvSpPr>
        <p:spPr>
          <a:xfrm>
            <a:off x="1162049" y="2026179"/>
            <a:ext cx="7793037" cy="4129087"/>
          </a:xfrm>
        </p:spPr>
        <p:txBody>
          <a:bodyPr/>
          <a:lstStyle/>
          <a:p>
            <a:r>
              <a:rPr lang="en-US" altLang="zh-CN" sz="2400" dirty="0"/>
              <a:t>We used 3 public datasets: COMPAS, Adult and German</a:t>
            </a:r>
          </a:p>
        </p:txBody>
      </p:sp>
      <p:pic>
        <p:nvPicPr>
          <p:cNvPr id="8" name="Picture 7">
            <a:extLst>
              <a:ext uri="{FF2B5EF4-FFF2-40B4-BE49-F238E27FC236}">
                <a16:creationId xmlns:a16="http://schemas.microsoft.com/office/drawing/2014/main" id="{048C6BE2-75AD-2D5C-025D-6146B43C50B7}"/>
              </a:ext>
            </a:extLst>
          </p:cNvPr>
          <p:cNvPicPr>
            <a:picLocks noChangeAspect="1"/>
          </p:cNvPicPr>
          <p:nvPr/>
        </p:nvPicPr>
        <p:blipFill>
          <a:blip r:embed="rId3"/>
          <a:stretch>
            <a:fillRect/>
          </a:stretch>
        </p:blipFill>
        <p:spPr>
          <a:xfrm>
            <a:off x="283359" y="2920130"/>
            <a:ext cx="8671727" cy="1437681"/>
          </a:xfrm>
          <a:prstGeom prst="rect">
            <a:avLst/>
          </a:prstGeom>
        </p:spPr>
      </p:pic>
    </p:spTree>
    <p:extLst>
      <p:ext uri="{BB962C8B-B14F-4D97-AF65-F5344CB8AC3E}">
        <p14:creationId xmlns:p14="http://schemas.microsoft.com/office/powerpoint/2010/main" val="83882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HK" altLang="zh-CN" sz="4000" dirty="0"/>
              <a:t>Evaluation</a:t>
            </a:r>
            <a:r>
              <a:rPr lang="en-US" altLang="zh-CN" sz="4000" dirty="0"/>
              <a:t>: Baselines and Algorithms</a:t>
            </a:r>
            <a:endParaRPr lang="zh-CN" altLang="en-US" sz="4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26</a:t>
            </a:fld>
            <a:endParaRPr lang="zh-CN" altLang="en-US"/>
          </a:p>
        </p:txBody>
      </p:sp>
      <p:sp>
        <p:nvSpPr>
          <p:cNvPr id="13" name="内容占位符 2">
            <a:extLst>
              <a:ext uri="{FF2B5EF4-FFF2-40B4-BE49-F238E27FC236}">
                <a16:creationId xmlns:a16="http://schemas.microsoft.com/office/drawing/2014/main" id="{C723CAA9-4EC3-9D34-57FB-B5A1C85C14D8}"/>
              </a:ext>
            </a:extLst>
          </p:cNvPr>
          <p:cNvSpPr>
            <a:spLocks noGrp="1"/>
          </p:cNvSpPr>
          <p:nvPr>
            <p:ph idx="1"/>
          </p:nvPr>
        </p:nvSpPr>
        <p:spPr>
          <a:xfrm>
            <a:off x="1162049" y="2026179"/>
            <a:ext cx="7793037" cy="4129087"/>
          </a:xfrm>
        </p:spPr>
        <p:txBody>
          <a:bodyPr/>
          <a:lstStyle/>
          <a:p>
            <a:r>
              <a:rPr lang="en-US" altLang="zh-CN" sz="2000" dirty="0"/>
              <a:t>Baselines</a:t>
            </a:r>
          </a:p>
          <a:p>
            <a:pPr lvl="1"/>
            <a:r>
              <a:rPr lang="en-US" altLang="zh-CN" sz="1800" b="1" dirty="0"/>
              <a:t>UNFAIR</a:t>
            </a:r>
            <a:r>
              <a:rPr lang="en-US" altLang="zh-CN" sz="1800" dirty="0"/>
              <a:t>: a normal classification algorithm that does not consider fairness.</a:t>
            </a:r>
          </a:p>
          <a:p>
            <a:pPr lvl="1"/>
            <a:r>
              <a:rPr lang="en-US" altLang="zh-CN" sz="1800" b="1" dirty="0"/>
              <a:t>LAFTR</a:t>
            </a:r>
            <a:r>
              <a:rPr lang="en-US" altLang="zh-CN" sz="1800" dirty="0"/>
              <a:t> [ICML18]: includes three variants, which target demographic parity, equalized odds, and equal opportunity.</a:t>
            </a:r>
          </a:p>
          <a:p>
            <a:pPr lvl="1"/>
            <a:r>
              <a:rPr lang="en-US" altLang="zh-CN" sz="1800" b="1" dirty="0" err="1"/>
              <a:t>iFair</a:t>
            </a:r>
            <a:r>
              <a:rPr lang="en-US" altLang="zh-CN" sz="1800" dirty="0"/>
              <a:t> [ICDE19]: aims at learning representations considering both accuracy and individual fairness.</a:t>
            </a:r>
          </a:p>
          <a:p>
            <a:pPr lvl="1"/>
            <a:r>
              <a:rPr lang="en-US" altLang="zh-CN" sz="1800" b="1" dirty="0"/>
              <a:t>LFR</a:t>
            </a:r>
            <a:r>
              <a:rPr lang="en-US" altLang="zh-CN" sz="1800" dirty="0"/>
              <a:t> [ICML13]: aims at generating a representation that achieves both group fairness, and individual fairness with a non-adversarial learning approach.</a:t>
            </a:r>
          </a:p>
          <a:p>
            <a:pPr lvl="1"/>
            <a:r>
              <a:rPr lang="en-US" altLang="zh-CN" sz="1800" b="1" dirty="0" err="1"/>
              <a:t>DualFair</a:t>
            </a:r>
            <a:r>
              <a:rPr lang="en-US" altLang="zh-CN" sz="1800" dirty="0"/>
              <a:t> [WWW23]: learns representations satisfying both group fairness and counterfactual fairness.</a:t>
            </a:r>
          </a:p>
          <a:p>
            <a:r>
              <a:rPr lang="en-US" altLang="zh-CN" sz="2000" dirty="0"/>
              <a:t>Our algorithm</a:t>
            </a:r>
            <a:r>
              <a:rPr lang="el-GR" altLang="zh-CN" sz="2000" dirty="0"/>
              <a:t> </a:t>
            </a:r>
            <a:r>
              <a:rPr lang="en-US" altLang="zh-CN" sz="2000" dirty="0"/>
              <a:t>is denoted as </a:t>
            </a:r>
            <a:r>
              <a:rPr lang="en-US" altLang="zh-CN" sz="2000" b="1" dirty="0" err="1"/>
              <a:t>GIFair</a:t>
            </a:r>
            <a:r>
              <a:rPr lang="el-GR" altLang="zh-CN" sz="2000" dirty="0"/>
              <a:t> </a:t>
            </a:r>
            <a:r>
              <a:rPr lang="en-US" altLang="zh-CN" sz="2000" dirty="0"/>
              <a:t>on the original loss function, while </a:t>
            </a:r>
            <a:r>
              <a:rPr lang="en-US" altLang="zh-CN" sz="2000" b="1" dirty="0" err="1"/>
              <a:t>GIFair</a:t>
            </a:r>
            <a:r>
              <a:rPr lang="en-US" altLang="zh-CN" sz="2000" b="1" dirty="0"/>
              <a:t>-focal</a:t>
            </a:r>
            <a:r>
              <a:rPr lang="en-US" altLang="zh-CN" sz="2000" dirty="0"/>
              <a:t> denotes our algorithm on the focal loss function (a balanced loss function we propose).</a:t>
            </a:r>
          </a:p>
        </p:txBody>
      </p:sp>
    </p:spTree>
    <p:extLst>
      <p:ext uri="{BB962C8B-B14F-4D97-AF65-F5344CB8AC3E}">
        <p14:creationId xmlns:p14="http://schemas.microsoft.com/office/powerpoint/2010/main" val="436762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HK" altLang="zh-CN" sz="4000" dirty="0"/>
              <a:t>Evaluation</a:t>
            </a:r>
            <a:r>
              <a:rPr lang="en-US" altLang="zh-CN" sz="4000" dirty="0"/>
              <a:t>: Measurements</a:t>
            </a:r>
            <a:endParaRPr lang="zh-CN" altLang="en-US" sz="4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27</a:t>
            </a:fld>
            <a:endParaRPr lang="zh-CN" altLang="en-US" dirty="0"/>
          </a:p>
        </p:txBody>
      </p:sp>
      <p:sp>
        <p:nvSpPr>
          <p:cNvPr id="13" name="内容占位符 2">
            <a:extLst>
              <a:ext uri="{FF2B5EF4-FFF2-40B4-BE49-F238E27FC236}">
                <a16:creationId xmlns:a16="http://schemas.microsoft.com/office/drawing/2014/main" id="{C723CAA9-4EC3-9D34-57FB-B5A1C85C14D8}"/>
              </a:ext>
            </a:extLst>
          </p:cNvPr>
          <p:cNvSpPr>
            <a:spLocks noGrp="1"/>
          </p:cNvSpPr>
          <p:nvPr>
            <p:ph idx="1"/>
          </p:nvPr>
        </p:nvSpPr>
        <p:spPr>
          <a:xfrm>
            <a:off x="1162049" y="2026179"/>
            <a:ext cx="7793037" cy="4129087"/>
          </a:xfrm>
        </p:spPr>
        <p:txBody>
          <a:bodyPr/>
          <a:lstStyle/>
          <a:p>
            <a:r>
              <a:rPr lang="en-US" altLang="zh-CN" sz="2000" dirty="0"/>
              <a:t>Accuracy</a:t>
            </a:r>
          </a:p>
          <a:p>
            <a:pPr lvl="1"/>
            <a:r>
              <a:rPr lang="en-US" altLang="zh-CN" sz="1800" dirty="0"/>
              <a:t>Accuracy (denoting </a:t>
            </a:r>
            <a:r>
              <a:rPr lang="en-US" altLang="zh-CN" sz="1800" b="1" dirty="0"/>
              <a:t>ACC</a:t>
            </a:r>
            <a:r>
              <a:rPr lang="en-US" altLang="zh-CN" sz="1800" dirty="0"/>
              <a:t>)</a:t>
            </a:r>
          </a:p>
          <a:p>
            <a:pPr lvl="2"/>
            <a:r>
              <a:rPr lang="en-US" altLang="zh-CN" sz="1400" dirty="0"/>
              <a:t>Defined to be 1 minus the average difference between the outcome and the predicted outcome of all data points</a:t>
            </a:r>
          </a:p>
          <a:p>
            <a:pPr lvl="2"/>
            <a:r>
              <a:rPr lang="en-US" altLang="zh-CN" sz="1400" dirty="0"/>
              <a:t>Indicating the percentage of correctly predicted data points of a classifier</a:t>
            </a:r>
          </a:p>
          <a:p>
            <a:pPr lvl="1"/>
            <a:r>
              <a:rPr lang="en-US" altLang="zh-CN" sz="1800" dirty="0"/>
              <a:t>F-1 Score (denoting </a:t>
            </a:r>
            <a:r>
              <a:rPr lang="en-US" altLang="zh-CN" sz="1800" b="1" dirty="0"/>
              <a:t>F1</a:t>
            </a:r>
            <a:r>
              <a:rPr lang="en-US" altLang="zh-CN" sz="1800" dirty="0"/>
              <a:t>)</a:t>
            </a:r>
          </a:p>
          <a:p>
            <a:pPr lvl="2"/>
            <a:r>
              <a:rPr lang="en-US" altLang="zh-CN" sz="1400" dirty="0"/>
              <a:t>Defined to be the harmonic mean of the precision and the recall of a classifier</a:t>
            </a:r>
          </a:p>
          <a:p>
            <a:r>
              <a:rPr lang="en-US" altLang="zh-CN" sz="2000" dirty="0"/>
              <a:t>Group fairness</a:t>
            </a:r>
          </a:p>
          <a:p>
            <a:pPr lvl="1"/>
            <a:r>
              <a:rPr lang="en-US" altLang="zh-CN" sz="1800" dirty="0"/>
              <a:t>Demographic parity gap (denoting </a:t>
            </a:r>
            <a:r>
              <a:rPr lang="el-GR" altLang="zh-CN" sz="1800" b="1" dirty="0"/>
              <a:t>Δ</a:t>
            </a:r>
            <a:r>
              <a:rPr lang="en-US" altLang="zh-CN" sz="1800" b="1" dirty="0"/>
              <a:t>DP</a:t>
            </a:r>
            <a:r>
              <a:rPr lang="en-US" altLang="zh-CN" sz="1800" dirty="0"/>
              <a:t>) and equalized odd distance</a:t>
            </a:r>
            <a:r>
              <a:rPr lang="el-GR" altLang="zh-CN" sz="1800" dirty="0"/>
              <a:t> </a:t>
            </a:r>
            <a:r>
              <a:rPr lang="en-US" altLang="zh-CN" sz="1800" dirty="0"/>
              <a:t>(</a:t>
            </a:r>
            <a:r>
              <a:rPr lang="el-GR" altLang="zh-CN" sz="1800" b="1" dirty="0"/>
              <a:t>Δ</a:t>
            </a:r>
            <a:r>
              <a:rPr lang="en-US" altLang="zh-CN" sz="1800" b="1" dirty="0"/>
              <a:t>EO</a:t>
            </a:r>
            <a:r>
              <a:rPr lang="en-US" altLang="zh-CN" sz="1800" dirty="0"/>
              <a:t>) (as defined previously)</a:t>
            </a:r>
          </a:p>
          <a:p>
            <a:r>
              <a:rPr lang="en-US" altLang="zh-CN" sz="2000" dirty="0"/>
              <a:t>Individual fairness</a:t>
            </a:r>
          </a:p>
          <a:p>
            <a:pPr lvl="1"/>
            <a:r>
              <a:rPr lang="en-US" altLang="zh-CN" sz="1800" dirty="0" err="1"/>
              <a:t>yNN</a:t>
            </a:r>
            <a:r>
              <a:rPr lang="en-US" altLang="zh-CN" sz="1800" dirty="0"/>
              <a:t> (denoting </a:t>
            </a:r>
            <a:r>
              <a:rPr lang="el-GR" altLang="zh-CN" sz="1800" b="1" dirty="0"/>
              <a:t>Δ</a:t>
            </a:r>
            <a:r>
              <a:rPr lang="en-US" altLang="zh-CN" sz="1800" b="1" dirty="0" err="1"/>
              <a:t>yNN</a:t>
            </a:r>
            <a:r>
              <a:rPr lang="en-US" altLang="zh-CN" sz="1800" dirty="0"/>
              <a:t>) (as defined previously)</a:t>
            </a:r>
          </a:p>
        </p:txBody>
      </p:sp>
      <p:sp>
        <p:nvSpPr>
          <p:cNvPr id="7" name="Speech Bubble: Rectangle with Corners Rounded 6">
            <a:extLst>
              <a:ext uri="{FF2B5EF4-FFF2-40B4-BE49-F238E27FC236}">
                <a16:creationId xmlns:a16="http://schemas.microsoft.com/office/drawing/2014/main" id="{6813FAC7-92D5-BE4A-93A1-6C2B12C0D2A0}"/>
              </a:ext>
            </a:extLst>
          </p:cNvPr>
          <p:cNvSpPr/>
          <p:nvPr/>
        </p:nvSpPr>
        <p:spPr bwMode="auto">
          <a:xfrm>
            <a:off x="6188342" y="4761006"/>
            <a:ext cx="2755633" cy="553745"/>
          </a:xfrm>
          <a:prstGeom prst="wedgeRoundRectCallout">
            <a:avLst>
              <a:gd name="adj1" fmla="val -60025"/>
              <a:gd name="adj2" fmla="val -5500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1" lang="en-US" sz="1400" b="1" dirty="0">
                <a:latin typeface="Tahoma" pitchFamily="34" charset="0"/>
                <a:ea typeface="新細明體" pitchFamily="18" charset="-120"/>
              </a:rPr>
              <a:t>Smaller</a:t>
            </a:r>
            <a:r>
              <a:rPr kumimoji="1" lang="en-US" sz="1400" dirty="0">
                <a:latin typeface="Tahoma" pitchFamily="34" charset="0"/>
                <a:ea typeface="新細明體" pitchFamily="18" charset="-120"/>
              </a:rPr>
              <a:t> </a:t>
            </a:r>
            <a:r>
              <a:rPr kumimoji="1" lang="el-GR" sz="1400" dirty="0">
                <a:latin typeface="Tahoma" pitchFamily="34" charset="0"/>
                <a:ea typeface="新細明體" pitchFamily="18" charset="-120"/>
              </a:rPr>
              <a:t>Δ</a:t>
            </a:r>
            <a:r>
              <a:rPr kumimoji="1" lang="en-US" sz="1400" dirty="0">
                <a:latin typeface="Tahoma" pitchFamily="34" charset="0"/>
                <a:ea typeface="新細明體" pitchFamily="18" charset="-120"/>
              </a:rPr>
              <a:t>DP or smaller </a:t>
            </a:r>
            <a:r>
              <a:rPr kumimoji="1" lang="el-GR" sz="1400" dirty="0">
                <a:latin typeface="Tahoma" pitchFamily="34" charset="0"/>
                <a:ea typeface="新細明體" pitchFamily="18" charset="-120"/>
              </a:rPr>
              <a:t>Δ</a:t>
            </a:r>
            <a:r>
              <a:rPr kumimoji="1" lang="en-US" sz="1400" dirty="0">
                <a:latin typeface="Tahoma" pitchFamily="34" charset="0"/>
                <a:ea typeface="新細明體" pitchFamily="18" charset="-120"/>
              </a:rPr>
              <a:t>EO indicates </a:t>
            </a:r>
            <a:r>
              <a:rPr kumimoji="1" lang="en-US" sz="1400" b="1" dirty="0">
                <a:latin typeface="Tahoma" pitchFamily="34" charset="0"/>
                <a:ea typeface="新細明體" pitchFamily="18" charset="-120"/>
              </a:rPr>
              <a:t>better</a:t>
            </a:r>
            <a:r>
              <a:rPr kumimoji="1" lang="en-US" sz="1400" dirty="0">
                <a:latin typeface="Tahoma" pitchFamily="34" charset="0"/>
                <a:ea typeface="新細明體" pitchFamily="18" charset="-120"/>
              </a:rPr>
              <a:t> group fairness</a:t>
            </a:r>
            <a:endParaRPr kumimoji="1" lang="en-HK" sz="1400" b="0" i="0" u="none" strike="noStrike" cap="none" normalizeH="0" baseline="0" dirty="0">
              <a:ln>
                <a:noFill/>
              </a:ln>
              <a:solidFill>
                <a:schemeClr val="tx1"/>
              </a:solidFill>
              <a:effectLst/>
              <a:latin typeface="Tahoma" pitchFamily="34" charset="0"/>
              <a:ea typeface="新細明體" pitchFamily="18" charset="-120"/>
            </a:endParaRPr>
          </a:p>
        </p:txBody>
      </p:sp>
      <p:sp>
        <p:nvSpPr>
          <p:cNvPr id="8" name="Speech Bubble: Rectangle with Corners Rounded 7">
            <a:extLst>
              <a:ext uri="{FF2B5EF4-FFF2-40B4-BE49-F238E27FC236}">
                <a16:creationId xmlns:a16="http://schemas.microsoft.com/office/drawing/2014/main" id="{874AD5F8-8766-1CEF-7484-B03517B6C74D}"/>
              </a:ext>
            </a:extLst>
          </p:cNvPr>
          <p:cNvSpPr/>
          <p:nvPr/>
        </p:nvSpPr>
        <p:spPr bwMode="auto">
          <a:xfrm>
            <a:off x="4067245" y="5951300"/>
            <a:ext cx="2353651" cy="553745"/>
          </a:xfrm>
          <a:prstGeom prst="wedgeRoundRectCallout">
            <a:avLst>
              <a:gd name="adj1" fmla="val -51013"/>
              <a:gd name="adj2" fmla="val -91296"/>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1" lang="en-US" sz="1400" b="1" dirty="0">
                <a:latin typeface="Tahoma" pitchFamily="34" charset="0"/>
                <a:ea typeface="新細明體" pitchFamily="18" charset="-120"/>
              </a:rPr>
              <a:t>Larger</a:t>
            </a:r>
            <a:r>
              <a:rPr kumimoji="1" lang="en-US" sz="1400" dirty="0">
                <a:latin typeface="Tahoma" pitchFamily="34" charset="0"/>
                <a:ea typeface="新細明體" pitchFamily="18" charset="-120"/>
              </a:rPr>
              <a:t> </a:t>
            </a:r>
            <a:r>
              <a:rPr kumimoji="1" lang="el-GR" sz="1400" dirty="0">
                <a:latin typeface="Tahoma" pitchFamily="34" charset="0"/>
                <a:ea typeface="新細明體" pitchFamily="18" charset="-120"/>
              </a:rPr>
              <a:t>Δ</a:t>
            </a:r>
            <a:r>
              <a:rPr kumimoji="1" lang="en-US" sz="1400" dirty="0" err="1">
                <a:latin typeface="Tahoma" pitchFamily="34" charset="0"/>
                <a:ea typeface="新細明體" pitchFamily="18" charset="-120"/>
              </a:rPr>
              <a:t>yNN</a:t>
            </a:r>
            <a:r>
              <a:rPr kumimoji="1" lang="en-US" sz="1400" dirty="0">
                <a:latin typeface="Tahoma" pitchFamily="34" charset="0"/>
                <a:ea typeface="新細明體" pitchFamily="18" charset="-120"/>
              </a:rPr>
              <a:t> indicates </a:t>
            </a:r>
            <a:r>
              <a:rPr kumimoji="1" lang="en-US" sz="1400" b="1" dirty="0">
                <a:latin typeface="Tahoma" pitchFamily="34" charset="0"/>
                <a:ea typeface="新細明體" pitchFamily="18" charset="-120"/>
              </a:rPr>
              <a:t>better</a:t>
            </a:r>
            <a:r>
              <a:rPr kumimoji="1" lang="en-US" sz="1400" dirty="0">
                <a:latin typeface="Tahoma" pitchFamily="34" charset="0"/>
                <a:ea typeface="新細明體" pitchFamily="18" charset="-120"/>
              </a:rPr>
              <a:t> individual fairness</a:t>
            </a:r>
            <a:endParaRPr kumimoji="1" lang="en-HK" sz="1400" b="0" i="0" u="none" strike="noStrike" cap="none" normalizeH="0" baseline="0" dirty="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4657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4EAF0-7EF7-FBB9-A4A9-26B83EFCAE3E}"/>
              </a:ext>
            </a:extLst>
          </p:cNvPr>
          <p:cNvPicPr>
            <a:picLocks noChangeAspect="1"/>
          </p:cNvPicPr>
          <p:nvPr/>
        </p:nvPicPr>
        <p:blipFill>
          <a:blip r:embed="rId2"/>
          <a:stretch>
            <a:fillRect/>
          </a:stretch>
        </p:blipFill>
        <p:spPr>
          <a:xfrm>
            <a:off x="196850" y="3585090"/>
            <a:ext cx="8792308" cy="2339072"/>
          </a:xfrm>
          <a:prstGeom prst="rect">
            <a:avLst/>
          </a:prstGeom>
        </p:spPr>
      </p:pic>
      <p:sp>
        <p:nvSpPr>
          <p:cNvPr id="2" name="Title 1">
            <a:extLst>
              <a:ext uri="{FF2B5EF4-FFF2-40B4-BE49-F238E27FC236}">
                <a16:creationId xmlns:a16="http://schemas.microsoft.com/office/drawing/2014/main" id="{7132A73C-91AA-D2A6-A4BF-C4E7D5DD8A76}"/>
              </a:ext>
            </a:extLst>
          </p:cNvPr>
          <p:cNvSpPr>
            <a:spLocks noGrp="1"/>
          </p:cNvSpPr>
          <p:nvPr>
            <p:ph type="title"/>
          </p:nvPr>
        </p:nvSpPr>
        <p:spPr/>
        <p:txBody>
          <a:bodyPr/>
          <a:lstStyle/>
          <a:p>
            <a:r>
              <a:rPr lang="en-HK" altLang="zh-CN" sz="4000" dirty="0"/>
              <a:t>Evaluation</a:t>
            </a:r>
            <a:r>
              <a:rPr lang="en-US" altLang="zh-CN" sz="4000" dirty="0"/>
              <a:t>: Trade-off Studies</a:t>
            </a:r>
            <a:endParaRPr lang="en-HK" sz="4000" dirty="0"/>
          </a:p>
        </p:txBody>
      </p:sp>
      <p:sp>
        <p:nvSpPr>
          <p:cNvPr id="4" name="Slide Number Placeholder 3">
            <a:extLst>
              <a:ext uri="{FF2B5EF4-FFF2-40B4-BE49-F238E27FC236}">
                <a16:creationId xmlns:a16="http://schemas.microsoft.com/office/drawing/2014/main" id="{0892E296-320B-2FC2-9DA2-0B34B6B95865}"/>
              </a:ext>
            </a:extLst>
          </p:cNvPr>
          <p:cNvSpPr>
            <a:spLocks noGrp="1"/>
          </p:cNvSpPr>
          <p:nvPr>
            <p:ph type="sldNum" sz="quarter" idx="12"/>
          </p:nvPr>
        </p:nvSpPr>
        <p:spPr/>
        <p:txBody>
          <a:bodyPr/>
          <a:lstStyle/>
          <a:p>
            <a:fld id="{3132544A-08A4-4950-9A75-7A8D4E01F8B4}" type="slidenum">
              <a:rPr lang="zh-CN" altLang="en-US" smtClean="0"/>
              <a:t>28</a:t>
            </a:fld>
            <a:endParaRPr lang="zh-CN" altLang="en-US"/>
          </a:p>
        </p:txBody>
      </p:sp>
      <p:sp>
        <p:nvSpPr>
          <p:cNvPr id="6" name="内容占位符 2">
            <a:extLst>
              <a:ext uri="{FF2B5EF4-FFF2-40B4-BE49-F238E27FC236}">
                <a16:creationId xmlns:a16="http://schemas.microsoft.com/office/drawing/2014/main" id="{3F3F61C9-39DB-563D-7CB1-DC941EA92EAE}"/>
              </a:ext>
            </a:extLst>
          </p:cNvPr>
          <p:cNvSpPr>
            <a:spLocks noGrp="1"/>
          </p:cNvSpPr>
          <p:nvPr>
            <p:ph idx="1"/>
          </p:nvPr>
        </p:nvSpPr>
        <p:spPr>
          <a:xfrm>
            <a:off x="954593" y="2026179"/>
            <a:ext cx="8000493" cy="4129087"/>
          </a:xfrm>
        </p:spPr>
        <p:txBody>
          <a:bodyPr/>
          <a:lstStyle/>
          <a:p>
            <a:r>
              <a:rPr lang="en-US" altLang="zh-CN" sz="2000" dirty="0"/>
              <a:t>We studied the trade-off between any two terms from accuracy, group fairness and individual fairness. We compared with the baselines that also study the trade-off. To show which algorithm performs better under multi-metrics, we plotted the </a:t>
            </a:r>
            <a:r>
              <a:rPr lang="en-US" altLang="zh-CN" sz="2000" b="1" dirty="0"/>
              <a:t>Pareto front curves</a:t>
            </a:r>
            <a:r>
              <a:rPr lang="en-US" altLang="zh-CN" sz="2000" dirty="0"/>
              <a:t>. For each figure, the </a:t>
            </a:r>
            <a:r>
              <a:rPr lang="en-US" altLang="zh-CN" sz="2000" b="1" dirty="0"/>
              <a:t>top-right</a:t>
            </a:r>
            <a:r>
              <a:rPr lang="en-US" altLang="zh-CN" sz="2000" dirty="0"/>
              <a:t> points are preferable.</a:t>
            </a:r>
            <a:endParaRPr lang="en-US" altLang="zh-CN" sz="1800" dirty="0"/>
          </a:p>
        </p:txBody>
      </p:sp>
      <p:sp>
        <p:nvSpPr>
          <p:cNvPr id="7" name="TextBox 6">
            <a:extLst>
              <a:ext uri="{FF2B5EF4-FFF2-40B4-BE49-F238E27FC236}">
                <a16:creationId xmlns:a16="http://schemas.microsoft.com/office/drawing/2014/main" id="{8F38EA5E-33B7-5ABC-573A-0F28C7A5CCAD}"/>
              </a:ext>
            </a:extLst>
          </p:cNvPr>
          <p:cNvSpPr txBox="1"/>
          <p:nvPr/>
        </p:nvSpPr>
        <p:spPr>
          <a:xfrm>
            <a:off x="3151938" y="5832641"/>
            <a:ext cx="3490023" cy="338554"/>
          </a:xfrm>
          <a:prstGeom prst="rect">
            <a:avLst/>
          </a:prstGeom>
          <a:noFill/>
        </p:spPr>
        <p:txBody>
          <a:bodyPr wrap="square" rtlCol="0">
            <a:spAutoFit/>
          </a:bodyPr>
          <a:lstStyle/>
          <a:p>
            <a:r>
              <a:rPr lang="en-US" sz="1600" i="1" u="sng" dirty="0"/>
              <a:t>Trade-off Curves on Dataset German</a:t>
            </a:r>
            <a:endParaRPr lang="en-HK" sz="1600" i="1" u="sng" dirty="0"/>
          </a:p>
        </p:txBody>
      </p:sp>
      <p:sp>
        <p:nvSpPr>
          <p:cNvPr id="9" name="Speech Bubble: Rectangle with Corners Rounded 8">
            <a:extLst>
              <a:ext uri="{FF2B5EF4-FFF2-40B4-BE49-F238E27FC236}">
                <a16:creationId xmlns:a16="http://schemas.microsoft.com/office/drawing/2014/main" id="{C91A54FA-D6F6-5869-21BF-C8A5E0D9A763}"/>
              </a:ext>
            </a:extLst>
          </p:cNvPr>
          <p:cNvSpPr/>
          <p:nvPr/>
        </p:nvSpPr>
        <p:spPr bwMode="auto">
          <a:xfrm>
            <a:off x="268189" y="5847055"/>
            <a:ext cx="2314238" cy="975776"/>
          </a:xfrm>
          <a:prstGeom prst="wedgeRoundRectCallout">
            <a:avLst>
              <a:gd name="adj1" fmla="val 79495"/>
              <a:gd name="adj2" fmla="val -7677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1" lang="en-US" sz="1400" dirty="0">
                <a:latin typeface="Tahoma" pitchFamily="34" charset="0"/>
                <a:ea typeface="新細明體" pitchFamily="18" charset="-120"/>
              </a:rPr>
              <a:t>Our algorithms </a:t>
            </a:r>
            <a:r>
              <a:rPr kumimoji="1" lang="en-US" sz="1400" dirty="0" err="1">
                <a:latin typeface="Tahoma" pitchFamily="34" charset="0"/>
                <a:ea typeface="新細明體" pitchFamily="18" charset="-120"/>
              </a:rPr>
              <a:t>GIFair</a:t>
            </a:r>
            <a:r>
              <a:rPr kumimoji="1" lang="en-US" sz="1400" dirty="0">
                <a:latin typeface="Tahoma" pitchFamily="34" charset="0"/>
                <a:ea typeface="新細明體" pitchFamily="18" charset="-120"/>
              </a:rPr>
              <a:t> and </a:t>
            </a:r>
            <a:r>
              <a:rPr kumimoji="1" lang="en-US" sz="1400" dirty="0" err="1">
                <a:latin typeface="Tahoma" pitchFamily="34" charset="0"/>
                <a:ea typeface="新細明體" pitchFamily="18" charset="-120"/>
              </a:rPr>
              <a:t>GIFair</a:t>
            </a:r>
            <a:r>
              <a:rPr kumimoji="1" lang="en-US" sz="1400" dirty="0">
                <a:latin typeface="Tahoma" pitchFamily="34" charset="0"/>
                <a:ea typeface="新細明體" pitchFamily="18" charset="-120"/>
              </a:rPr>
              <a:t>-focal achieve superior trade-off between any two targets.</a:t>
            </a:r>
            <a:endParaRPr kumimoji="1" lang="en-HK" sz="1400" b="0" i="0" u="none" strike="noStrike" cap="none" normalizeH="0" baseline="0" dirty="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0556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a:t>
            </a:r>
          </a:p>
          <a:p>
            <a:r>
              <a:rPr lang="en-US" dirty="0">
                <a:solidFill>
                  <a:schemeClr val="bg1">
                    <a:lumMod val="65000"/>
                  </a:schemeClr>
                </a:solidFill>
              </a:rPr>
              <a:t>Preliminaries</a:t>
            </a:r>
          </a:p>
          <a:p>
            <a:r>
              <a:rPr lang="en-US" dirty="0">
                <a:solidFill>
                  <a:schemeClr val="bg1">
                    <a:lumMod val="65000"/>
                  </a:schemeClr>
                </a:solidFill>
              </a:rPr>
              <a:t>Methodology</a:t>
            </a:r>
          </a:p>
          <a:p>
            <a:r>
              <a:rPr lang="en-US" dirty="0">
                <a:solidFill>
                  <a:schemeClr val="bg1">
                    <a:lumMod val="65000"/>
                  </a:schemeClr>
                </a:solidFill>
              </a:rPr>
              <a:t>Evaluation</a:t>
            </a:r>
          </a:p>
          <a:p>
            <a:r>
              <a:rPr lang="en-US" dirty="0"/>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29</a:t>
            </a:fld>
            <a:endParaRPr lang="zh-CN" altLang="en-US"/>
          </a:p>
        </p:txBody>
      </p:sp>
    </p:spTree>
    <p:extLst>
      <p:ext uri="{BB962C8B-B14F-4D97-AF65-F5344CB8AC3E}">
        <p14:creationId xmlns:p14="http://schemas.microsoft.com/office/powerpoint/2010/main" val="91570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Introduction</a:t>
            </a:r>
          </a:p>
          <a:p>
            <a:r>
              <a:rPr lang="en-US" dirty="0">
                <a:solidFill>
                  <a:schemeClr val="bg1">
                    <a:lumMod val="65000"/>
                  </a:schemeClr>
                </a:solidFill>
              </a:rPr>
              <a:t>Preliminaries</a:t>
            </a:r>
          </a:p>
          <a:p>
            <a:r>
              <a:rPr lang="en-US" dirty="0">
                <a:solidFill>
                  <a:schemeClr val="bg1">
                    <a:lumMod val="65000"/>
                  </a:schemeClr>
                </a:solidFill>
              </a:rPr>
              <a:t>Methodology</a:t>
            </a:r>
          </a:p>
          <a:p>
            <a:r>
              <a:rPr lang="en-US" dirty="0">
                <a:solidFill>
                  <a:schemeClr val="bg1">
                    <a:lumMod val="65000"/>
                  </a:schemeClr>
                </a:solidFill>
              </a:rPr>
              <a:t>Evaluation</a:t>
            </a:r>
          </a:p>
          <a:p>
            <a:r>
              <a:rPr lang="en-US" dirty="0">
                <a:solidFill>
                  <a:schemeClr val="bg1">
                    <a:lumMod val="65000"/>
                  </a:schemeClr>
                </a:solidFill>
              </a:rPr>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3</a:t>
            </a:fld>
            <a:endParaRPr lang="zh-CN" altLang="en-US"/>
          </a:p>
        </p:txBody>
      </p:sp>
    </p:spTree>
    <p:extLst>
      <p:ext uri="{BB962C8B-B14F-4D97-AF65-F5344CB8AC3E}">
        <p14:creationId xmlns:p14="http://schemas.microsoft.com/office/powerpoint/2010/main" val="1850201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6446-A5BD-4505-BBAE-B18C21EA1BE1}"/>
              </a:ext>
            </a:extLst>
          </p:cNvPr>
          <p:cNvSpPr>
            <a:spLocks noGrp="1"/>
          </p:cNvSpPr>
          <p:nvPr>
            <p:ph type="title"/>
          </p:nvPr>
        </p:nvSpPr>
        <p:spPr/>
        <p:txBody>
          <a:bodyPr/>
          <a:lstStyle/>
          <a:p>
            <a:r>
              <a:rPr lang="en-US" altLang="zh-CN" dirty="0"/>
              <a:t>Conclusion</a:t>
            </a:r>
            <a:endParaRPr lang="zh-CN" altLang="en-US" dirty="0"/>
          </a:p>
        </p:txBody>
      </p:sp>
      <p:sp>
        <p:nvSpPr>
          <p:cNvPr id="3" name="Content Placeholder 2">
            <a:extLst>
              <a:ext uri="{FF2B5EF4-FFF2-40B4-BE49-F238E27FC236}">
                <a16:creationId xmlns:a16="http://schemas.microsoft.com/office/drawing/2014/main" id="{5D1595AA-3A40-4A94-9822-99F45C44AADB}"/>
              </a:ext>
            </a:extLst>
          </p:cNvPr>
          <p:cNvSpPr>
            <a:spLocks noGrp="1"/>
          </p:cNvSpPr>
          <p:nvPr>
            <p:ph idx="1"/>
          </p:nvPr>
        </p:nvSpPr>
        <p:spPr>
          <a:xfrm>
            <a:off x="883269" y="2114551"/>
            <a:ext cx="8060706" cy="4129087"/>
          </a:xfrm>
        </p:spPr>
        <p:txBody>
          <a:bodyPr/>
          <a:lstStyle/>
          <a:p>
            <a:r>
              <a:rPr lang="en-US" altLang="zh-CN" sz="2400" dirty="0"/>
              <a:t>In this paper, we propose an adversarial learning structure, </a:t>
            </a:r>
            <a:r>
              <a:rPr lang="en-US" altLang="zh-CN" sz="2400" dirty="0" err="1"/>
              <a:t>GIFair</a:t>
            </a:r>
            <a:r>
              <a:rPr lang="en-US" altLang="zh-CN" sz="2400" dirty="0"/>
              <a:t>, with two adversaries for group fairness and individual fairness, respectively.</a:t>
            </a:r>
          </a:p>
          <a:p>
            <a:r>
              <a:rPr lang="en-US" altLang="zh-CN" sz="2400" dirty="0"/>
              <a:t>With a designed training algorithm, </a:t>
            </a:r>
            <a:r>
              <a:rPr lang="en-US" altLang="zh-CN" sz="2400" dirty="0" err="1"/>
              <a:t>GIFair</a:t>
            </a:r>
            <a:r>
              <a:rPr lang="en-US" altLang="zh-CN" sz="2400" dirty="0"/>
              <a:t> can reconcile accuracy with group and individual fairness during generating a representation on the original dataset.</a:t>
            </a:r>
          </a:p>
          <a:p>
            <a:r>
              <a:rPr lang="en-US" altLang="zh-CN" sz="2400" dirty="0"/>
              <a:t>In our experiments on 3 real datasets, </a:t>
            </a:r>
            <a:r>
              <a:rPr lang="en-US" altLang="zh-CN" sz="2400" dirty="0" err="1"/>
              <a:t>GIFair</a:t>
            </a:r>
            <a:r>
              <a:rPr lang="en-US" altLang="zh-CN" sz="2400" dirty="0"/>
              <a:t> outperforms baselines with better fairness and higher accuracy.</a:t>
            </a:r>
          </a:p>
        </p:txBody>
      </p:sp>
      <p:sp>
        <p:nvSpPr>
          <p:cNvPr id="4" name="Slide Number Placeholder 3">
            <a:extLst>
              <a:ext uri="{FF2B5EF4-FFF2-40B4-BE49-F238E27FC236}">
                <a16:creationId xmlns:a16="http://schemas.microsoft.com/office/drawing/2014/main" id="{943F3C56-5608-4FCC-A622-0C10C5C08E84}"/>
              </a:ext>
            </a:extLst>
          </p:cNvPr>
          <p:cNvSpPr>
            <a:spLocks noGrp="1"/>
          </p:cNvSpPr>
          <p:nvPr>
            <p:ph type="sldNum" sz="quarter" idx="12"/>
          </p:nvPr>
        </p:nvSpPr>
        <p:spPr/>
        <p:txBody>
          <a:bodyPr/>
          <a:lstStyle/>
          <a:p>
            <a:fld id="{3132544A-08A4-4950-9A75-7A8D4E01F8B4}" type="slidenum">
              <a:rPr lang="zh-CN" altLang="en-US" smtClean="0"/>
              <a:t>30</a:t>
            </a:fld>
            <a:endParaRPr lang="zh-CN" altLang="en-US"/>
          </a:p>
        </p:txBody>
      </p:sp>
    </p:spTree>
    <p:extLst>
      <p:ext uri="{BB962C8B-B14F-4D97-AF65-F5344CB8AC3E}">
        <p14:creationId xmlns:p14="http://schemas.microsoft.com/office/powerpoint/2010/main" val="195047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7155-2261-4523-A703-35197FA4E230}"/>
              </a:ext>
            </a:extLst>
          </p:cNvPr>
          <p:cNvSpPr>
            <a:spLocks noGrp="1"/>
          </p:cNvSpPr>
          <p:nvPr>
            <p:ph type="ctrTitle"/>
          </p:nvPr>
        </p:nvSpPr>
        <p:spPr/>
        <p:txBody>
          <a:bodyPr/>
          <a:lstStyle/>
          <a:p>
            <a:r>
              <a:rPr lang="en-US" altLang="zh-CN" dirty="0"/>
              <a:t>Q &amp; A </a:t>
            </a:r>
            <a:endParaRPr lang="zh-CN" altLang="en-US" dirty="0"/>
          </a:p>
        </p:txBody>
      </p:sp>
      <p:sp>
        <p:nvSpPr>
          <p:cNvPr id="3" name="Subtitle 2">
            <a:extLst>
              <a:ext uri="{FF2B5EF4-FFF2-40B4-BE49-F238E27FC236}">
                <a16:creationId xmlns:a16="http://schemas.microsoft.com/office/drawing/2014/main" id="{22C64543-BDAC-43AB-82AF-75C40BCFA435}"/>
              </a:ext>
            </a:extLst>
          </p:cNvPr>
          <p:cNvSpPr>
            <a:spLocks noGrp="1"/>
          </p:cNvSpPr>
          <p:nvPr>
            <p:ph type="subTitle" idx="1"/>
          </p:nvPr>
        </p:nvSpPr>
        <p:spPr/>
        <p:txBody>
          <a:bodyPr/>
          <a:lstStyle/>
          <a:p>
            <a:r>
              <a:rPr lang="en-US" altLang="zh-CN" dirty="0"/>
              <a:t>Thank you for listening!</a:t>
            </a:r>
            <a:endParaRPr lang="zh-CN" altLang="en-US" dirty="0"/>
          </a:p>
        </p:txBody>
      </p:sp>
      <p:sp>
        <p:nvSpPr>
          <p:cNvPr id="4" name="Slide Number Placeholder 3">
            <a:extLst>
              <a:ext uri="{FF2B5EF4-FFF2-40B4-BE49-F238E27FC236}">
                <a16:creationId xmlns:a16="http://schemas.microsoft.com/office/drawing/2014/main" id="{E0ADB2EC-0BCF-4162-A85D-D183F513B829}"/>
              </a:ext>
            </a:extLst>
          </p:cNvPr>
          <p:cNvSpPr>
            <a:spLocks noGrp="1"/>
          </p:cNvSpPr>
          <p:nvPr>
            <p:ph type="sldNum" sz="quarter" idx="12"/>
          </p:nvPr>
        </p:nvSpPr>
        <p:spPr/>
        <p:txBody>
          <a:bodyPr/>
          <a:lstStyle/>
          <a:p>
            <a:fld id="{3132544A-08A4-4950-9A75-7A8D4E01F8B4}" type="slidenum">
              <a:rPr lang="zh-CN" altLang="en-US" smtClean="0"/>
              <a:t>31</a:t>
            </a:fld>
            <a:endParaRPr lang="zh-CN" altLang="en-US"/>
          </a:p>
        </p:txBody>
      </p:sp>
    </p:spTree>
    <p:extLst>
      <p:ext uri="{BB962C8B-B14F-4D97-AF65-F5344CB8AC3E}">
        <p14:creationId xmlns:p14="http://schemas.microsoft.com/office/powerpoint/2010/main" val="935998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Preliminaries: Fair Classification Problem</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459437" cy="4129087"/>
          </a:xfrm>
        </p:spPr>
        <p:txBody>
          <a:bodyPr/>
          <a:lstStyle/>
          <a:p>
            <a:r>
              <a:rPr lang="en-US" altLang="zh-CN" sz="2400" dirty="0"/>
              <a:t>The basic goal of the fair classification problem is to obtain a classifier η that can predict an outcome η(x</a:t>
            </a:r>
            <a:r>
              <a:rPr lang="en-US" altLang="zh-CN" sz="2400" baseline="-25000" dirty="0"/>
              <a:t>i</a:t>
            </a:r>
            <a:r>
              <a:rPr lang="en-US" altLang="zh-CN" sz="2400" dirty="0"/>
              <a:t>) ∈ {0, 1} of data point x</a:t>
            </a:r>
            <a:r>
              <a:rPr lang="en-US" altLang="zh-CN" sz="2400" baseline="-25000" dirty="0"/>
              <a:t>i</a:t>
            </a:r>
            <a:r>
              <a:rPr lang="en-US" altLang="zh-CN" sz="2400" dirty="0"/>
              <a:t> for </a:t>
            </a:r>
            <a:r>
              <a:rPr lang="en-US" altLang="zh-CN" sz="2400" dirty="0" err="1"/>
              <a:t>i</a:t>
            </a:r>
            <a:r>
              <a:rPr lang="en-US" altLang="zh-CN" sz="2400" dirty="0"/>
              <a:t> ∈ [1, N] in the dataset D such that some </a:t>
            </a:r>
            <a:r>
              <a:rPr lang="en-US" altLang="zh-CN" sz="2400" b="1" dirty="0"/>
              <a:t>fairness criteria </a:t>
            </a:r>
            <a:r>
              <a:rPr lang="en-US" altLang="zh-CN" sz="2400" dirty="0"/>
              <a:t>are satisfied.</a:t>
            </a:r>
            <a:endParaRPr lang="en-US" altLang="zh-CN" sz="2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32</a:t>
            </a:fld>
            <a:endParaRPr lang="zh-CN" altLang="en-US"/>
          </a:p>
        </p:txBody>
      </p:sp>
    </p:spTree>
    <p:extLst>
      <p:ext uri="{BB962C8B-B14F-4D97-AF65-F5344CB8AC3E}">
        <p14:creationId xmlns:p14="http://schemas.microsoft.com/office/powerpoint/2010/main" val="1580373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Preliminaries</a:t>
            </a:r>
            <a:r>
              <a:rPr lang="en-US" altLang="zh-CN" sz="4000"/>
              <a:t>: Example of Group </a:t>
            </a:r>
            <a:r>
              <a:rPr lang="en-US" altLang="zh-CN" sz="4000" dirty="0"/>
              <a:t>Fairness Metrics</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793037" cy="4129087"/>
          </a:xfrm>
        </p:spPr>
        <p:txBody>
          <a:bodyPr/>
          <a:lstStyle/>
          <a:p>
            <a:r>
              <a:rPr lang="en-US" altLang="zh-CN" sz="2000" dirty="0"/>
              <a:t>For example, let |D</a:t>
            </a:r>
            <a:r>
              <a:rPr lang="en-US" altLang="zh-CN" sz="2000" baseline="-25000" dirty="0"/>
              <a:t>1</a:t>
            </a:r>
            <a:r>
              <a:rPr lang="en-US" altLang="zh-CN" sz="2000" dirty="0"/>
              <a:t>| and |D</a:t>
            </a:r>
            <a:r>
              <a:rPr lang="en-US" altLang="zh-CN" sz="2000" baseline="-25000" dirty="0"/>
              <a:t>0</a:t>
            </a:r>
            <a:r>
              <a:rPr lang="en-US" altLang="zh-CN" sz="2000" dirty="0"/>
              <a:t>| be </a:t>
            </a:r>
            <a:r>
              <a:rPr lang="en-US" altLang="zh-CN" sz="2000" b="1" dirty="0"/>
              <a:t>300</a:t>
            </a:r>
            <a:r>
              <a:rPr lang="en-US" altLang="zh-CN" sz="2000" dirty="0"/>
              <a:t> and </a:t>
            </a:r>
            <a:r>
              <a:rPr lang="en-US" altLang="zh-CN" sz="2000" b="1" dirty="0"/>
              <a:t>700</a:t>
            </a:r>
            <a:r>
              <a:rPr lang="en-US" altLang="zh-CN" sz="2000" dirty="0"/>
              <a:t>, respectively (i.e., 300 out of 1000 are in the protected group (i.e., African-American), and the other 700 are in the unprotected group).</a:t>
            </a:r>
          </a:p>
          <a:p>
            <a:pPr marL="694944" lvl="1"/>
            <a:r>
              <a:rPr lang="en-US" altLang="zh-CN" sz="1800" dirty="0"/>
              <a:t>Case 1:</a:t>
            </a:r>
          </a:p>
          <a:p>
            <a:pPr marL="1097280" lvl="2"/>
            <a:r>
              <a:rPr lang="en-US" altLang="zh-CN" sz="1600" b="1" dirty="0"/>
              <a:t>210</a:t>
            </a:r>
            <a:r>
              <a:rPr lang="en-US" altLang="zh-CN" sz="1600" dirty="0"/>
              <a:t> out of </a:t>
            </a:r>
            <a:r>
              <a:rPr lang="en-US" altLang="zh-CN" sz="1600" b="1" dirty="0"/>
              <a:t>300</a:t>
            </a:r>
            <a:r>
              <a:rPr lang="en-US" altLang="zh-CN" sz="1600" dirty="0"/>
              <a:t> data points in the protected group are predicted as 1 </a:t>
            </a:r>
          </a:p>
          <a:p>
            <a:pPr marL="1097280" lvl="2"/>
            <a:r>
              <a:rPr lang="en-US" altLang="zh-CN" sz="1600" b="1" dirty="0"/>
              <a:t>497</a:t>
            </a:r>
            <a:r>
              <a:rPr lang="en-US" altLang="zh-CN" sz="1600" dirty="0"/>
              <a:t> out of </a:t>
            </a:r>
            <a:r>
              <a:rPr lang="en-US" altLang="zh-CN" sz="1600" b="1" dirty="0"/>
              <a:t>700</a:t>
            </a:r>
            <a:r>
              <a:rPr lang="en-US" altLang="zh-CN" sz="1600" dirty="0"/>
              <a:t> data points in the unprotected group are predicted as 1</a:t>
            </a:r>
            <a:endParaRPr lang="en-HK" altLang="zh-CN" sz="1600" dirty="0"/>
          </a:p>
          <a:p>
            <a:pPr marL="1097280" lvl="2"/>
            <a:r>
              <a:rPr lang="en-US" altLang="zh-CN" sz="1600" dirty="0"/>
              <a:t>ΔDP</a:t>
            </a:r>
            <a:r>
              <a:rPr lang="en-US" altLang="zh-CN" sz="1600" baseline="-25000" dirty="0"/>
              <a:t>D</a:t>
            </a:r>
            <a:r>
              <a:rPr lang="en-US" altLang="zh-CN" sz="1600" dirty="0"/>
              <a:t>(η) = |210 / 300 – 497 / 700| = </a:t>
            </a:r>
            <a:r>
              <a:rPr lang="en-US" altLang="zh-CN" sz="1600" b="1" dirty="0"/>
              <a:t>0.01</a:t>
            </a:r>
          </a:p>
          <a:p>
            <a:pPr marL="694944" lvl="1"/>
            <a:r>
              <a:rPr lang="en-US" altLang="zh-CN" sz="1800" dirty="0"/>
              <a:t>Case 2:</a:t>
            </a:r>
          </a:p>
          <a:p>
            <a:pPr marL="1097280" lvl="2"/>
            <a:r>
              <a:rPr lang="en-US" altLang="zh-CN" sz="1600" b="1" dirty="0"/>
              <a:t>250</a:t>
            </a:r>
            <a:r>
              <a:rPr lang="en-US" altLang="zh-CN" sz="1600" dirty="0"/>
              <a:t> out of </a:t>
            </a:r>
            <a:r>
              <a:rPr lang="en-US" altLang="zh-CN" sz="1600" b="1" dirty="0"/>
              <a:t>300</a:t>
            </a:r>
            <a:r>
              <a:rPr lang="en-US" altLang="zh-CN" sz="1600" dirty="0"/>
              <a:t> data points in the protected group are predicted as 1 </a:t>
            </a:r>
          </a:p>
          <a:p>
            <a:pPr marL="1097280" lvl="2"/>
            <a:r>
              <a:rPr lang="en-US" altLang="zh-CN" sz="1600" b="1" dirty="0"/>
              <a:t>280</a:t>
            </a:r>
            <a:r>
              <a:rPr lang="en-US" altLang="zh-CN" sz="1600" dirty="0"/>
              <a:t> out of </a:t>
            </a:r>
            <a:r>
              <a:rPr lang="en-US" altLang="zh-CN" sz="1600" b="1" dirty="0"/>
              <a:t>700</a:t>
            </a:r>
            <a:r>
              <a:rPr lang="en-US" altLang="zh-CN" sz="1600" dirty="0"/>
              <a:t> data points in the unprotected group are predicted as 1</a:t>
            </a:r>
            <a:endParaRPr lang="en-HK" altLang="zh-CN" sz="1600" dirty="0"/>
          </a:p>
          <a:p>
            <a:pPr marL="1097280" lvl="2"/>
            <a:r>
              <a:rPr lang="en-US" altLang="zh-CN" sz="1600" dirty="0"/>
              <a:t>ΔDP</a:t>
            </a:r>
            <a:r>
              <a:rPr lang="en-US" altLang="zh-CN" sz="1600" baseline="-25000" dirty="0"/>
              <a:t>D</a:t>
            </a:r>
            <a:r>
              <a:rPr lang="en-US" altLang="zh-CN" sz="1600" dirty="0"/>
              <a:t>(η) = |250 / 300 – 280 / 700| = </a:t>
            </a:r>
            <a:r>
              <a:rPr lang="en-US" altLang="zh-CN" sz="1600" b="1" dirty="0"/>
              <a:t>0.43</a:t>
            </a:r>
          </a:p>
          <a:p>
            <a:pPr marL="697230" lvl="1"/>
            <a:r>
              <a:rPr lang="en-US" altLang="zh-CN" sz="1800" dirty="0"/>
              <a:t>Case 2 has </a:t>
            </a:r>
            <a:r>
              <a:rPr lang="en-US" altLang="zh-CN" sz="1800" b="1" dirty="0"/>
              <a:t>larger</a:t>
            </a:r>
            <a:r>
              <a:rPr lang="en-US" altLang="zh-CN" sz="1800" dirty="0"/>
              <a:t> ΔDP, which indicates </a:t>
            </a:r>
            <a:r>
              <a:rPr lang="en-US" altLang="zh-CN" sz="1800" b="1" dirty="0"/>
              <a:t>worse</a:t>
            </a:r>
            <a:r>
              <a:rPr lang="en-US" altLang="zh-CN" sz="1800" dirty="0"/>
              <a:t> fairness. More specifically, a much larger </a:t>
            </a:r>
            <a:r>
              <a:rPr lang="en-US" altLang="zh-CN" sz="1800" b="1" dirty="0"/>
              <a:t>positive</a:t>
            </a:r>
            <a:r>
              <a:rPr lang="en-US" altLang="zh-CN" sz="1800" dirty="0"/>
              <a:t> (i.e., a person </a:t>
            </a:r>
            <a:r>
              <a:rPr lang="en-US" altLang="zh-CN" sz="1800" b="1" dirty="0"/>
              <a:t>will recidivate</a:t>
            </a:r>
            <a:r>
              <a:rPr lang="en-US" altLang="zh-CN" sz="1800" dirty="0"/>
              <a:t>) rate is observed for the protected group, which means this classifier creates discrimination to the protected group. </a:t>
            </a:r>
          </a:p>
          <a:p>
            <a:pPr lvl="1"/>
            <a:endParaRPr lang="en-US" altLang="zh-CN" sz="2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33</a:t>
            </a:fld>
            <a:endParaRPr lang="zh-CN" altLang="en-US" dirty="0"/>
          </a:p>
        </p:txBody>
      </p:sp>
    </p:spTree>
    <p:extLst>
      <p:ext uri="{BB962C8B-B14F-4D97-AF65-F5344CB8AC3E}">
        <p14:creationId xmlns:p14="http://schemas.microsoft.com/office/powerpoint/2010/main" val="421870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Preliminaries: Example of Individual Fairness Metric</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793037" cy="4129087"/>
          </a:xfrm>
        </p:spPr>
        <p:txBody>
          <a:bodyPr/>
          <a:lstStyle/>
          <a:p>
            <a:r>
              <a:rPr lang="en-US" altLang="zh-CN" sz="2400" dirty="0"/>
              <a:t>For example:</a:t>
            </a:r>
          </a:p>
          <a:p>
            <a:pPr lvl="1"/>
            <a:r>
              <a:rPr lang="en-US" altLang="zh-CN" sz="2000" dirty="0"/>
              <a:t>For data point x</a:t>
            </a:r>
            <a:r>
              <a:rPr lang="en-US" altLang="zh-CN" sz="2000" baseline="-25000" dirty="0"/>
              <a:t>1</a:t>
            </a:r>
            <a:r>
              <a:rPr lang="en-US" altLang="zh-CN" sz="2000" dirty="0"/>
              <a:t> with predicted outcome 1, if there are </a:t>
            </a:r>
            <a:r>
              <a:rPr lang="en-US" altLang="zh-CN" sz="2000" b="1" dirty="0"/>
              <a:t>8</a:t>
            </a:r>
            <a:r>
              <a:rPr lang="en-US" altLang="zh-CN" sz="2000" dirty="0"/>
              <a:t> out of the </a:t>
            </a:r>
            <a:r>
              <a:rPr lang="en-US" altLang="zh-CN" sz="2000" b="1" dirty="0"/>
              <a:t>10</a:t>
            </a:r>
            <a:r>
              <a:rPr lang="en-US" altLang="zh-CN" sz="2000" dirty="0"/>
              <a:t> nearest neighbors of x</a:t>
            </a:r>
            <a:r>
              <a:rPr lang="en-US" altLang="zh-CN" sz="2000" baseline="-25000" dirty="0"/>
              <a:t>1</a:t>
            </a:r>
            <a:r>
              <a:rPr lang="en-US" altLang="zh-CN" sz="2000" dirty="0"/>
              <a:t> has the same prediction 1, x</a:t>
            </a:r>
            <a:r>
              <a:rPr lang="en-US" altLang="zh-CN" sz="2000" baseline="-25000" dirty="0"/>
              <a:t>1</a:t>
            </a:r>
            <a:r>
              <a:rPr lang="en-US" altLang="zh-CN" sz="2000" dirty="0"/>
              <a:t> will “contribute” (1 – |8 – 10|/10) = </a:t>
            </a:r>
            <a:r>
              <a:rPr lang="en-US" altLang="zh-CN" sz="2000" b="1" dirty="0"/>
              <a:t>0.8</a:t>
            </a:r>
            <a:r>
              <a:rPr lang="en-US" altLang="zh-CN" sz="2000" dirty="0"/>
              <a:t> for the </a:t>
            </a:r>
            <a:r>
              <a:rPr lang="en-US" altLang="zh-CN" sz="2000" dirty="0" err="1"/>
              <a:t>yNN</a:t>
            </a:r>
            <a:endParaRPr lang="en-US" altLang="zh-CN" sz="2000" dirty="0"/>
          </a:p>
          <a:p>
            <a:pPr lvl="1"/>
            <a:r>
              <a:rPr lang="en-US" altLang="zh-CN" sz="2000" dirty="0"/>
              <a:t>For data point x</a:t>
            </a:r>
            <a:r>
              <a:rPr lang="en-US" altLang="zh-CN" sz="2000" baseline="-25000" dirty="0"/>
              <a:t>2</a:t>
            </a:r>
            <a:r>
              <a:rPr lang="en-US" altLang="zh-CN" sz="2000" dirty="0"/>
              <a:t> with predicted outcome 1, if there are </a:t>
            </a:r>
            <a:r>
              <a:rPr lang="en-US" altLang="zh-CN" sz="2000" b="1" dirty="0"/>
              <a:t>3</a:t>
            </a:r>
            <a:r>
              <a:rPr lang="en-US" altLang="zh-CN" sz="2000" dirty="0"/>
              <a:t> out of the </a:t>
            </a:r>
            <a:r>
              <a:rPr lang="en-US" altLang="zh-CN" sz="2000" b="1" dirty="0"/>
              <a:t>10</a:t>
            </a:r>
            <a:r>
              <a:rPr lang="en-US" altLang="zh-CN" sz="2000" dirty="0"/>
              <a:t> nearest neighbors of x</a:t>
            </a:r>
            <a:r>
              <a:rPr lang="en-US" altLang="zh-CN" sz="2000" baseline="-25000" dirty="0"/>
              <a:t>2</a:t>
            </a:r>
            <a:r>
              <a:rPr lang="en-US" altLang="zh-CN" sz="2000" dirty="0"/>
              <a:t> has the same prediction 1, x</a:t>
            </a:r>
            <a:r>
              <a:rPr lang="en-US" altLang="zh-CN" sz="2000" baseline="-25000" dirty="0"/>
              <a:t>2</a:t>
            </a:r>
            <a:r>
              <a:rPr lang="en-US" altLang="zh-CN" sz="2000" dirty="0"/>
              <a:t> will “contribute” (1 – |3 – 10|/10) = </a:t>
            </a:r>
            <a:r>
              <a:rPr lang="en-US" altLang="zh-CN" sz="2000" b="1" dirty="0"/>
              <a:t>0.3</a:t>
            </a:r>
            <a:r>
              <a:rPr lang="en-US" altLang="zh-CN" sz="2000" dirty="0"/>
              <a:t> for the </a:t>
            </a:r>
            <a:r>
              <a:rPr lang="en-US" altLang="zh-CN" sz="2000" dirty="0" err="1"/>
              <a:t>yNN</a:t>
            </a:r>
            <a:endParaRPr lang="en-US" altLang="zh-CN" sz="2000" dirty="0"/>
          </a:p>
          <a:p>
            <a:pPr lvl="1"/>
            <a:r>
              <a:rPr lang="en-US" altLang="zh-CN" sz="2000" dirty="0"/>
              <a:t>Clearly, the </a:t>
            </a:r>
            <a:r>
              <a:rPr lang="en-US" altLang="zh-CN" sz="2000" b="1" dirty="0"/>
              <a:t>smaller</a:t>
            </a:r>
            <a:r>
              <a:rPr lang="en-US" altLang="zh-CN" sz="2000" dirty="0"/>
              <a:t> value 0.3 means </a:t>
            </a:r>
            <a:r>
              <a:rPr lang="en-US" altLang="zh-CN" sz="2000" b="1" dirty="0"/>
              <a:t>more individual discrimination</a:t>
            </a:r>
            <a:r>
              <a:rPr lang="en-US" altLang="zh-CN" sz="2000" dirty="0"/>
              <a:t> to x</a:t>
            </a:r>
            <a:r>
              <a:rPr lang="en-US" altLang="zh-CN" sz="2000" baseline="-25000" dirty="0"/>
              <a:t>2</a:t>
            </a:r>
            <a:endParaRPr lang="en-US" altLang="zh-CN" sz="2000" dirty="0"/>
          </a:p>
          <a:p>
            <a:pPr lvl="1"/>
            <a:r>
              <a:rPr lang="en-US" altLang="zh-CN" sz="2000" dirty="0"/>
              <a:t>The </a:t>
            </a:r>
            <a:r>
              <a:rPr lang="en-US" altLang="zh-CN" sz="2000" dirty="0" err="1"/>
              <a:t>yNN</a:t>
            </a:r>
            <a:r>
              <a:rPr lang="en-US" altLang="zh-CN" sz="2000" dirty="0"/>
              <a:t> metric is computed to be the mean “contribution” of all data points</a:t>
            </a:r>
          </a:p>
          <a:p>
            <a:pPr lvl="1"/>
            <a:endParaRPr lang="en-US" altLang="zh-CN" sz="2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34</a:t>
            </a:fld>
            <a:endParaRPr lang="zh-CN" altLang="en-US" dirty="0"/>
          </a:p>
        </p:txBody>
      </p:sp>
    </p:spTree>
    <p:extLst>
      <p:ext uri="{BB962C8B-B14F-4D97-AF65-F5344CB8AC3E}">
        <p14:creationId xmlns:p14="http://schemas.microsoft.com/office/powerpoint/2010/main" val="879978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 Training Algorithm</a:t>
            </a:r>
            <a:endParaRPr lang="zh-CN" altLang="en-US" sz="3200" baseline="-25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35</a:t>
            </a:fld>
            <a:endParaRPr lang="zh-CN" altLang="en-US"/>
          </a:p>
        </p:txBody>
      </p:sp>
      <p:sp>
        <p:nvSpPr>
          <p:cNvPr id="3" name="内容占位符 2">
            <a:extLst>
              <a:ext uri="{FF2B5EF4-FFF2-40B4-BE49-F238E27FC236}">
                <a16:creationId xmlns:a16="http://schemas.microsoft.com/office/drawing/2014/main" id="{1395E324-88E4-8B20-2429-AC0FA18ACDFF}"/>
              </a:ext>
            </a:extLst>
          </p:cNvPr>
          <p:cNvSpPr>
            <a:spLocks noGrp="1"/>
          </p:cNvSpPr>
          <p:nvPr>
            <p:ph idx="1"/>
          </p:nvPr>
        </p:nvSpPr>
        <p:spPr>
          <a:xfrm>
            <a:off x="1162049" y="2026179"/>
            <a:ext cx="7793037" cy="4129087"/>
          </a:xfrm>
        </p:spPr>
        <p:txBody>
          <a:bodyPr/>
          <a:lstStyle/>
          <a:p>
            <a:r>
              <a:rPr lang="en-US" altLang="zh-CN" sz="2400" dirty="0"/>
              <a:t>Input: Dataset D, Batch size m, Number of epochs e</a:t>
            </a:r>
          </a:p>
          <a:p>
            <a:r>
              <a:rPr lang="en-US" altLang="zh-CN" sz="2400" dirty="0"/>
              <a:t>Output: Encoder f, Classifier g, Group adversary h</a:t>
            </a:r>
            <a:r>
              <a:rPr lang="en-US" altLang="zh-CN" sz="2400" baseline="-25000" dirty="0"/>
              <a:t>1</a:t>
            </a:r>
            <a:r>
              <a:rPr lang="en-US" altLang="zh-CN" sz="2400" dirty="0"/>
              <a:t>, Individual adversary h</a:t>
            </a:r>
            <a:r>
              <a:rPr lang="en-US" altLang="zh-CN" sz="2400" baseline="-25000" dirty="0"/>
              <a:t>2</a:t>
            </a:r>
          </a:p>
          <a:p>
            <a:pPr lvl="1"/>
            <a:r>
              <a:rPr lang="en-US" altLang="zh-CN" sz="2000" dirty="0"/>
              <a:t>For epoch from 1 to e do</a:t>
            </a:r>
          </a:p>
          <a:p>
            <a:pPr marL="914400" lvl="2"/>
            <a:r>
              <a:rPr lang="en-US" altLang="zh-CN" sz="1600" dirty="0"/>
              <a:t>Randomly sample a mini-batch D’ from D of size m</a:t>
            </a:r>
          </a:p>
          <a:p>
            <a:pPr marL="914400" lvl="2"/>
            <a:r>
              <a:rPr lang="en-US" altLang="zh-CN" sz="1600" dirty="0"/>
              <a:t>// Step 1: (Train h</a:t>
            </a:r>
            <a:r>
              <a:rPr lang="en-US" altLang="zh-CN" sz="1600" baseline="-25000" dirty="0"/>
              <a:t>1</a:t>
            </a:r>
            <a:r>
              <a:rPr lang="en-US" altLang="zh-CN" sz="1600" dirty="0"/>
              <a:t>)</a:t>
            </a:r>
          </a:p>
          <a:p>
            <a:pPr marL="914400" lvl="2"/>
            <a:r>
              <a:rPr lang="pt-BR" altLang="zh-CN" sz="1600" dirty="0"/>
              <a:t>Freeze h</a:t>
            </a:r>
            <a:r>
              <a:rPr lang="pt-BR" altLang="zh-CN" sz="1600" baseline="-25000" dirty="0"/>
              <a:t>2</a:t>
            </a:r>
            <a:r>
              <a:rPr lang="pt-BR" altLang="zh-CN" sz="1600" dirty="0"/>
              <a:t>, f, g; unfreeze h</a:t>
            </a:r>
            <a:r>
              <a:rPr lang="pt-BR" altLang="zh-CN" sz="1600" baseline="-25000" dirty="0"/>
              <a:t>1</a:t>
            </a:r>
            <a:r>
              <a:rPr lang="pt-BR" altLang="zh-CN" sz="1600" dirty="0"/>
              <a:t>; </a:t>
            </a:r>
            <a:r>
              <a:rPr lang="en-US" altLang="zh-CN" sz="1600" dirty="0"/>
              <a:t>optimize h</a:t>
            </a:r>
            <a:r>
              <a:rPr lang="en-US" altLang="zh-CN" sz="1600" baseline="-25000" dirty="0"/>
              <a:t>1</a:t>
            </a:r>
            <a:r>
              <a:rPr lang="en-US" altLang="zh-CN" sz="1600" dirty="0"/>
              <a:t> by ascending along gradient on D’</a:t>
            </a:r>
          </a:p>
          <a:p>
            <a:pPr marL="914400" lvl="2"/>
            <a:r>
              <a:rPr lang="en-US" altLang="zh-CN" sz="1600" dirty="0"/>
              <a:t>// Step 2: (Train h</a:t>
            </a:r>
            <a:r>
              <a:rPr lang="en-US" altLang="zh-CN" sz="1600" baseline="-25000" dirty="0"/>
              <a:t>2</a:t>
            </a:r>
            <a:r>
              <a:rPr lang="en-US" altLang="zh-CN" sz="1600" dirty="0"/>
              <a:t>)</a:t>
            </a:r>
          </a:p>
          <a:p>
            <a:pPr marL="914400" lvl="2"/>
            <a:r>
              <a:rPr lang="pt-BR" altLang="zh-CN" sz="1600" dirty="0"/>
              <a:t>Freeze h</a:t>
            </a:r>
            <a:r>
              <a:rPr lang="pt-BR" altLang="zh-CN" sz="1600" baseline="-25000" dirty="0"/>
              <a:t>1</a:t>
            </a:r>
            <a:r>
              <a:rPr lang="pt-BR" altLang="zh-CN" sz="1600" dirty="0"/>
              <a:t>, f, g; unfreeze h</a:t>
            </a:r>
            <a:r>
              <a:rPr lang="pt-BR" altLang="zh-CN" sz="1600" baseline="-25000" dirty="0"/>
              <a:t>2</a:t>
            </a:r>
            <a:r>
              <a:rPr lang="pt-BR" altLang="zh-CN" sz="1600" dirty="0"/>
              <a:t>; </a:t>
            </a:r>
            <a:r>
              <a:rPr lang="en-US" altLang="zh-CN" sz="1600" dirty="0"/>
              <a:t>optimize h</a:t>
            </a:r>
            <a:r>
              <a:rPr lang="en-US" altLang="zh-CN" sz="1600" baseline="-25000" dirty="0"/>
              <a:t>2</a:t>
            </a:r>
            <a:r>
              <a:rPr lang="en-US" altLang="zh-CN" sz="1600" dirty="0"/>
              <a:t> by ascending along gradient on D’</a:t>
            </a:r>
          </a:p>
          <a:p>
            <a:pPr marL="914400" lvl="2"/>
            <a:r>
              <a:rPr lang="en-US" altLang="zh-CN" sz="1600" dirty="0"/>
              <a:t>// Step 3: (Train f and g)</a:t>
            </a:r>
          </a:p>
          <a:p>
            <a:pPr marL="914400" lvl="2"/>
            <a:r>
              <a:rPr lang="pt-BR" altLang="zh-CN" sz="1600" dirty="0"/>
              <a:t>Freeze h</a:t>
            </a:r>
            <a:r>
              <a:rPr lang="pt-BR" altLang="zh-CN" sz="1600" baseline="-25000" dirty="0"/>
              <a:t>1</a:t>
            </a:r>
            <a:r>
              <a:rPr lang="pt-BR" altLang="zh-CN" sz="1600" dirty="0"/>
              <a:t>, h</a:t>
            </a:r>
            <a:r>
              <a:rPr lang="pt-BR" altLang="zh-CN" sz="1600" baseline="-25000" dirty="0"/>
              <a:t>2</a:t>
            </a:r>
            <a:r>
              <a:rPr lang="pt-BR" altLang="zh-CN" sz="1600" dirty="0"/>
              <a:t>; Unfreeze f, g; </a:t>
            </a:r>
            <a:r>
              <a:rPr lang="en-US" altLang="zh-CN" sz="1600" dirty="0"/>
              <a:t>optimize f and g by ascending along gradient on D’</a:t>
            </a:r>
          </a:p>
          <a:p>
            <a:pPr lvl="1"/>
            <a:r>
              <a:rPr lang="en-US" altLang="zh-CN" sz="2000" dirty="0"/>
              <a:t>Return f, g, h</a:t>
            </a:r>
            <a:r>
              <a:rPr lang="en-US" altLang="zh-CN" sz="2000" baseline="-25000" dirty="0"/>
              <a:t>1</a:t>
            </a:r>
            <a:r>
              <a:rPr lang="en-US" altLang="zh-CN" sz="2000" dirty="0"/>
              <a:t>, h</a:t>
            </a:r>
            <a:r>
              <a:rPr lang="en-US" altLang="zh-CN" sz="2000" baseline="-25000" dirty="0"/>
              <a:t>2</a:t>
            </a:r>
          </a:p>
          <a:p>
            <a:pPr lvl="2"/>
            <a:endParaRPr lang="en-US" altLang="zh-CN" sz="1600" dirty="0"/>
          </a:p>
          <a:p>
            <a:pPr lvl="2"/>
            <a:endParaRPr lang="en-US" altLang="zh-CN" sz="1600" dirty="0"/>
          </a:p>
          <a:p>
            <a:pPr lvl="2"/>
            <a:endParaRPr lang="en-US" altLang="zh-CN" sz="1600" dirty="0"/>
          </a:p>
          <a:p>
            <a:pPr lvl="2"/>
            <a:endParaRPr lang="en-US" altLang="zh-CN" sz="1600" dirty="0"/>
          </a:p>
        </p:txBody>
      </p:sp>
    </p:spTree>
    <p:extLst>
      <p:ext uri="{BB962C8B-B14F-4D97-AF65-F5344CB8AC3E}">
        <p14:creationId xmlns:p14="http://schemas.microsoft.com/office/powerpoint/2010/main" val="2862564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3200" dirty="0"/>
              <a:t>Methodology: Optimization with Focal Loss</a:t>
            </a:r>
            <a:endParaRPr lang="zh-CN" altLang="en-US" sz="3200" baseline="-25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36</a:t>
            </a:fld>
            <a:endParaRPr lang="zh-CN" altLang="en-US"/>
          </a:p>
        </p:txBody>
      </p:sp>
      <p:sp>
        <p:nvSpPr>
          <p:cNvPr id="3" name="内容占位符 2">
            <a:extLst>
              <a:ext uri="{FF2B5EF4-FFF2-40B4-BE49-F238E27FC236}">
                <a16:creationId xmlns:a16="http://schemas.microsoft.com/office/drawing/2014/main" id="{1395E324-88E4-8B20-2429-AC0FA18ACDFF}"/>
              </a:ext>
            </a:extLst>
          </p:cNvPr>
          <p:cNvSpPr>
            <a:spLocks noGrp="1"/>
          </p:cNvSpPr>
          <p:nvPr>
            <p:ph idx="1"/>
          </p:nvPr>
        </p:nvSpPr>
        <p:spPr>
          <a:xfrm>
            <a:off x="1162049" y="2026179"/>
            <a:ext cx="7793037" cy="4129087"/>
          </a:xfrm>
        </p:spPr>
        <p:txBody>
          <a:bodyPr/>
          <a:lstStyle/>
          <a:p>
            <a:r>
              <a:rPr lang="en-US" altLang="zh-CN" sz="2400" dirty="0"/>
              <a:t>We notice </a:t>
            </a:r>
            <a:r>
              <a:rPr lang="en-US" altLang="zh-CN" sz="2400"/>
              <a:t>that the ranges </a:t>
            </a:r>
            <a:r>
              <a:rPr lang="en-US" altLang="zh-CN" sz="2400" dirty="0"/>
              <a:t>of the three losses have large differences (i.e., the loss with a smaller value tends to receive less attention).</a:t>
            </a:r>
          </a:p>
          <a:p>
            <a:r>
              <a:rPr lang="en-US" altLang="zh-CN" sz="2400" dirty="0"/>
              <a:t>To solve this, we utilize the </a:t>
            </a:r>
            <a:r>
              <a:rPr lang="en-US" altLang="zh-CN" sz="2400" b="1" dirty="0"/>
              <a:t>focal loss function </a:t>
            </a:r>
            <a:r>
              <a:rPr lang="en-US" altLang="zh-CN" sz="2400" dirty="0"/>
              <a:t>to balance the 3 losses.</a:t>
            </a:r>
          </a:p>
          <a:p>
            <a:pPr lvl="1"/>
            <a:r>
              <a:rPr lang="en-US" altLang="zh-CN" sz="2000" dirty="0"/>
              <a:t>For a variable p, the focal loss function uses (1 – p)</a:t>
            </a:r>
            <a:r>
              <a:rPr lang="el-GR" altLang="zh-CN" sz="2000" baseline="30000" dirty="0"/>
              <a:t>γ</a:t>
            </a:r>
            <a:r>
              <a:rPr lang="en-US" altLang="zh-CN" sz="2000" dirty="0"/>
              <a:t> as a </a:t>
            </a:r>
            <a:r>
              <a:rPr lang="en-US" altLang="zh-CN" sz="2000" b="1" dirty="0"/>
              <a:t>weight term </a:t>
            </a:r>
            <a:r>
              <a:rPr lang="en-US" altLang="zh-CN" sz="2000" dirty="0"/>
              <a:t>where γ ≥ 0 is a </a:t>
            </a:r>
            <a:r>
              <a:rPr lang="en-US" altLang="zh-CN" sz="2000" b="1" dirty="0"/>
              <a:t>focusing parameter</a:t>
            </a:r>
            <a:r>
              <a:rPr lang="en-US" altLang="zh-CN" sz="2000" dirty="0"/>
              <a:t>.</a:t>
            </a:r>
          </a:p>
          <a:p>
            <a:pPr lvl="1"/>
            <a:r>
              <a:rPr lang="en-US" altLang="zh-CN" sz="2000" dirty="0"/>
              <a:t>It give a larger (smaller) weight to a smaller (larger) p value.</a:t>
            </a:r>
          </a:p>
          <a:p>
            <a:pPr lvl="1"/>
            <a:r>
              <a:rPr lang="en-US" altLang="zh-CN" sz="2000" dirty="0"/>
              <a:t>Based on that, we redesign our loss function as follows.</a:t>
            </a:r>
          </a:p>
          <a:p>
            <a:pPr lvl="2"/>
            <a:endParaRPr lang="en-US" altLang="zh-CN" sz="1600" dirty="0"/>
          </a:p>
          <a:p>
            <a:pPr lvl="2"/>
            <a:endParaRPr lang="en-US" altLang="zh-CN" sz="1600" dirty="0"/>
          </a:p>
          <a:p>
            <a:pPr lvl="2"/>
            <a:endParaRPr lang="en-US" altLang="zh-CN" sz="1600" dirty="0"/>
          </a:p>
          <a:p>
            <a:pPr lvl="2"/>
            <a:endParaRPr lang="en-US" altLang="zh-CN" sz="1600" dirty="0"/>
          </a:p>
        </p:txBody>
      </p:sp>
      <p:pic>
        <p:nvPicPr>
          <p:cNvPr id="6" name="Picture 5">
            <a:extLst>
              <a:ext uri="{FF2B5EF4-FFF2-40B4-BE49-F238E27FC236}">
                <a16:creationId xmlns:a16="http://schemas.microsoft.com/office/drawing/2014/main" id="{5BC8CA92-466E-9267-C986-6ECEF0E051D9}"/>
              </a:ext>
            </a:extLst>
          </p:cNvPr>
          <p:cNvPicPr>
            <a:picLocks noChangeAspect="1"/>
          </p:cNvPicPr>
          <p:nvPr/>
        </p:nvPicPr>
        <p:blipFill>
          <a:blip r:embed="rId3"/>
          <a:stretch>
            <a:fillRect/>
          </a:stretch>
        </p:blipFill>
        <p:spPr>
          <a:xfrm>
            <a:off x="1607735" y="5517823"/>
            <a:ext cx="6662057" cy="292196"/>
          </a:xfrm>
          <a:prstGeom prst="rect">
            <a:avLst/>
          </a:prstGeom>
        </p:spPr>
      </p:pic>
    </p:spTree>
    <p:extLst>
      <p:ext uri="{BB962C8B-B14F-4D97-AF65-F5344CB8AC3E}">
        <p14:creationId xmlns:p14="http://schemas.microsoft.com/office/powerpoint/2010/main" val="2554687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HK" altLang="zh-CN" sz="4000" dirty="0"/>
              <a:t>Evaluation</a:t>
            </a:r>
            <a:r>
              <a:rPr lang="en-US" altLang="zh-CN" sz="4000" dirty="0"/>
              <a:t>: Parameter Settings</a:t>
            </a:r>
            <a:endParaRPr lang="zh-CN" altLang="en-US" sz="4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37</a:t>
            </a:fld>
            <a:endParaRPr lang="zh-CN" altLang="en-US"/>
          </a:p>
        </p:txBody>
      </p:sp>
      <p:sp>
        <p:nvSpPr>
          <p:cNvPr id="13" name="内容占位符 2">
            <a:extLst>
              <a:ext uri="{FF2B5EF4-FFF2-40B4-BE49-F238E27FC236}">
                <a16:creationId xmlns:a16="http://schemas.microsoft.com/office/drawing/2014/main" id="{C723CAA9-4EC3-9D34-57FB-B5A1C85C14D8}"/>
              </a:ext>
            </a:extLst>
          </p:cNvPr>
          <p:cNvSpPr>
            <a:spLocks noGrp="1"/>
          </p:cNvSpPr>
          <p:nvPr>
            <p:ph idx="1"/>
          </p:nvPr>
        </p:nvSpPr>
        <p:spPr>
          <a:xfrm>
            <a:off x="1162049" y="2026179"/>
            <a:ext cx="7793037" cy="4129087"/>
          </a:xfrm>
        </p:spPr>
        <p:txBody>
          <a:bodyPr/>
          <a:lstStyle/>
          <a:p>
            <a:r>
              <a:rPr lang="en-US" altLang="zh-CN" sz="2400" dirty="0"/>
              <a:t>We varied β and δ in </a:t>
            </a:r>
            <a:r>
              <a:rPr lang="en-US" altLang="zh-CN" sz="2400" dirty="0" err="1"/>
              <a:t>GIFair</a:t>
            </a:r>
            <a:r>
              <a:rPr lang="en-US" altLang="zh-CN" sz="2400" dirty="0"/>
              <a:t> from 0.1 to 20, while α is fixed to 1.</a:t>
            </a:r>
          </a:p>
          <a:p>
            <a:r>
              <a:rPr lang="en-US" altLang="zh-CN" sz="2400" dirty="0"/>
              <a:t>For baselines, we also changed their coefficients from 0.1 to 20.</a:t>
            </a:r>
          </a:p>
          <a:p>
            <a:r>
              <a:rPr lang="en-US" altLang="zh-CN" sz="2400" dirty="0"/>
              <a:t>For </a:t>
            </a:r>
            <a:r>
              <a:rPr lang="en-US" altLang="zh-CN" sz="2400" dirty="0" err="1"/>
              <a:t>GIFair</a:t>
            </a:r>
            <a:r>
              <a:rPr lang="en-US" altLang="zh-CN" sz="2400" dirty="0"/>
              <a:t>-focal, we varied γ from 0.05 to 5.</a:t>
            </a:r>
          </a:p>
          <a:p>
            <a:r>
              <a:rPr lang="en-US" altLang="zh-CN" sz="2400" dirty="0"/>
              <a:t>By default, we set k to 10 when computing the k-nearest neighbors for </a:t>
            </a:r>
            <a:r>
              <a:rPr lang="en-US" altLang="zh-CN" sz="2400" dirty="0" err="1"/>
              <a:t>yNN</a:t>
            </a:r>
            <a:r>
              <a:rPr lang="en-US" altLang="zh-CN" sz="2400" dirty="0"/>
              <a:t>.</a:t>
            </a:r>
            <a:endParaRPr lang="en-US" altLang="zh-CN" sz="1600" dirty="0"/>
          </a:p>
        </p:txBody>
      </p:sp>
    </p:spTree>
    <p:extLst>
      <p:ext uri="{BB962C8B-B14F-4D97-AF65-F5344CB8AC3E}">
        <p14:creationId xmlns:p14="http://schemas.microsoft.com/office/powerpoint/2010/main" val="63972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HK" altLang="zh-CN" sz="4000" dirty="0"/>
              <a:t>Evaluation</a:t>
            </a:r>
            <a:r>
              <a:rPr lang="en-US" altLang="zh-CN" sz="4000" dirty="0"/>
              <a:t>: Comparison of </a:t>
            </a:r>
            <a:r>
              <a:rPr lang="en-US" altLang="zh-CN" sz="4000" dirty="0" err="1"/>
              <a:t>GIFair</a:t>
            </a:r>
            <a:r>
              <a:rPr lang="en-US" altLang="zh-CN" sz="4000" dirty="0"/>
              <a:t> and Baseline Algorithms</a:t>
            </a:r>
            <a:endParaRPr lang="zh-CN" altLang="en-US" sz="4000" dirty="0"/>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38</a:t>
            </a:fld>
            <a:endParaRPr lang="zh-CN" altLang="en-US"/>
          </a:p>
        </p:txBody>
      </p:sp>
      <p:pic>
        <p:nvPicPr>
          <p:cNvPr id="14" name="Picture 13">
            <a:extLst>
              <a:ext uri="{FF2B5EF4-FFF2-40B4-BE49-F238E27FC236}">
                <a16:creationId xmlns:a16="http://schemas.microsoft.com/office/drawing/2014/main" id="{D80111FC-8308-7F99-E28B-9C0D0AD7FEA9}"/>
              </a:ext>
            </a:extLst>
          </p:cNvPr>
          <p:cNvPicPr>
            <a:picLocks noChangeAspect="1"/>
          </p:cNvPicPr>
          <p:nvPr/>
        </p:nvPicPr>
        <p:blipFill>
          <a:blip r:embed="rId3"/>
          <a:stretch>
            <a:fillRect/>
          </a:stretch>
        </p:blipFill>
        <p:spPr>
          <a:xfrm>
            <a:off x="2451788" y="1936250"/>
            <a:ext cx="5191335" cy="4212687"/>
          </a:xfrm>
          <a:prstGeom prst="rect">
            <a:avLst/>
          </a:prstGeom>
        </p:spPr>
      </p:pic>
      <p:sp>
        <p:nvSpPr>
          <p:cNvPr id="15" name="Speech Bubble: Rectangle with Corners Rounded 14">
            <a:extLst>
              <a:ext uri="{FF2B5EF4-FFF2-40B4-BE49-F238E27FC236}">
                <a16:creationId xmlns:a16="http://schemas.microsoft.com/office/drawing/2014/main" id="{1AFA098A-4AFB-7AFE-FBC6-3855CD96B30D}"/>
              </a:ext>
            </a:extLst>
          </p:cNvPr>
          <p:cNvSpPr/>
          <p:nvPr/>
        </p:nvSpPr>
        <p:spPr bwMode="auto">
          <a:xfrm>
            <a:off x="151132" y="4310743"/>
            <a:ext cx="1999612" cy="1462087"/>
          </a:xfrm>
          <a:prstGeom prst="wedgeRoundRectCallout">
            <a:avLst>
              <a:gd name="adj1" fmla="val 110323"/>
              <a:gd name="adj2" fmla="val -33717"/>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1" lang="en-US" sz="1600" dirty="0">
                <a:latin typeface="Tahoma" pitchFamily="34" charset="0"/>
                <a:ea typeface="新細明體" pitchFamily="18" charset="-120"/>
              </a:rPr>
              <a:t>Our algorithms </a:t>
            </a:r>
            <a:r>
              <a:rPr kumimoji="1" lang="en-US" sz="1600" dirty="0" err="1">
                <a:latin typeface="Tahoma" pitchFamily="34" charset="0"/>
                <a:ea typeface="新細明體" pitchFamily="18" charset="-120"/>
              </a:rPr>
              <a:t>GIFair</a:t>
            </a:r>
            <a:r>
              <a:rPr kumimoji="1" lang="en-US" sz="1600" dirty="0">
                <a:latin typeface="Tahoma" pitchFamily="34" charset="0"/>
                <a:ea typeface="新細明體" pitchFamily="18" charset="-120"/>
              </a:rPr>
              <a:t> and </a:t>
            </a:r>
            <a:r>
              <a:rPr kumimoji="1" lang="en-US" sz="1600" dirty="0" err="1">
                <a:latin typeface="Tahoma" pitchFamily="34" charset="0"/>
                <a:ea typeface="新細明體" pitchFamily="18" charset="-120"/>
              </a:rPr>
              <a:t>GIFair</a:t>
            </a:r>
            <a:r>
              <a:rPr kumimoji="1" lang="en-US" sz="1600" dirty="0">
                <a:latin typeface="Tahoma" pitchFamily="34" charset="0"/>
                <a:ea typeface="新細明體" pitchFamily="18" charset="-120"/>
              </a:rPr>
              <a:t>-focal outperform all the baselines on most metrics.</a:t>
            </a:r>
            <a:endParaRPr kumimoji="1" lang="en-HK" sz="1600" b="0" i="0" u="none" strike="noStrike" cap="none" normalizeH="0" baseline="0" dirty="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391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A73C-91AA-D2A6-A4BF-C4E7D5DD8A76}"/>
              </a:ext>
            </a:extLst>
          </p:cNvPr>
          <p:cNvSpPr>
            <a:spLocks noGrp="1"/>
          </p:cNvSpPr>
          <p:nvPr>
            <p:ph type="title"/>
          </p:nvPr>
        </p:nvSpPr>
        <p:spPr/>
        <p:txBody>
          <a:bodyPr/>
          <a:lstStyle/>
          <a:p>
            <a:r>
              <a:rPr lang="en-HK" altLang="zh-CN" sz="4000" dirty="0"/>
              <a:t>Evaluation</a:t>
            </a:r>
            <a:r>
              <a:rPr lang="en-US" altLang="zh-CN" sz="4000" dirty="0"/>
              <a:t>: Ablation Studies</a:t>
            </a:r>
            <a:endParaRPr lang="en-HK" sz="4000" dirty="0"/>
          </a:p>
        </p:txBody>
      </p:sp>
      <p:sp>
        <p:nvSpPr>
          <p:cNvPr id="4" name="Slide Number Placeholder 3">
            <a:extLst>
              <a:ext uri="{FF2B5EF4-FFF2-40B4-BE49-F238E27FC236}">
                <a16:creationId xmlns:a16="http://schemas.microsoft.com/office/drawing/2014/main" id="{0892E296-320B-2FC2-9DA2-0B34B6B95865}"/>
              </a:ext>
            </a:extLst>
          </p:cNvPr>
          <p:cNvSpPr>
            <a:spLocks noGrp="1"/>
          </p:cNvSpPr>
          <p:nvPr>
            <p:ph type="sldNum" sz="quarter" idx="12"/>
          </p:nvPr>
        </p:nvSpPr>
        <p:spPr/>
        <p:txBody>
          <a:bodyPr/>
          <a:lstStyle/>
          <a:p>
            <a:fld id="{3132544A-08A4-4950-9A75-7A8D4E01F8B4}" type="slidenum">
              <a:rPr lang="zh-CN" altLang="en-US" smtClean="0"/>
              <a:t>39</a:t>
            </a:fld>
            <a:endParaRPr lang="zh-CN" altLang="en-US"/>
          </a:p>
        </p:txBody>
      </p:sp>
      <p:sp>
        <p:nvSpPr>
          <p:cNvPr id="6" name="内容占位符 2">
            <a:extLst>
              <a:ext uri="{FF2B5EF4-FFF2-40B4-BE49-F238E27FC236}">
                <a16:creationId xmlns:a16="http://schemas.microsoft.com/office/drawing/2014/main" id="{3F3F61C9-39DB-563D-7CB1-DC941EA92EAE}"/>
              </a:ext>
            </a:extLst>
          </p:cNvPr>
          <p:cNvSpPr>
            <a:spLocks noGrp="1"/>
          </p:cNvSpPr>
          <p:nvPr>
            <p:ph idx="1"/>
          </p:nvPr>
        </p:nvSpPr>
        <p:spPr>
          <a:xfrm>
            <a:off x="1162049" y="3969099"/>
            <a:ext cx="7793037" cy="2186167"/>
          </a:xfrm>
        </p:spPr>
        <p:txBody>
          <a:bodyPr/>
          <a:lstStyle/>
          <a:p>
            <a:r>
              <a:rPr lang="en-US" altLang="zh-CN" sz="1800" dirty="0"/>
              <a:t>Without group adversary h1, </a:t>
            </a:r>
            <a:r>
              <a:rPr lang="en-US" altLang="zh-CN" sz="1800" dirty="0" err="1"/>
              <a:t>GIFair</a:t>
            </a:r>
            <a:r>
              <a:rPr lang="en-US" altLang="zh-CN" sz="1800" dirty="0"/>
              <a:t>-w/o-h</a:t>
            </a:r>
            <a:r>
              <a:rPr lang="en-US" altLang="zh-CN" sz="1800" baseline="-25000" dirty="0"/>
              <a:t>1</a:t>
            </a:r>
            <a:r>
              <a:rPr lang="en-US" altLang="zh-CN" sz="1800" dirty="0"/>
              <a:t> has much larger ΔDP (i.e., worse group fairness) than the original </a:t>
            </a:r>
            <a:r>
              <a:rPr lang="en-US" altLang="zh-CN" sz="1800" dirty="0" err="1"/>
              <a:t>GIFair</a:t>
            </a:r>
            <a:r>
              <a:rPr lang="en-US" altLang="zh-CN" sz="1800" dirty="0"/>
              <a:t>. This verifies the effectiveness of improving group fairness using the group adversary.</a:t>
            </a:r>
          </a:p>
          <a:p>
            <a:r>
              <a:rPr lang="en-US" altLang="zh-CN" sz="1800" dirty="0"/>
              <a:t>Similarly, </a:t>
            </a:r>
            <a:r>
              <a:rPr lang="en-US" altLang="zh-CN" sz="1800" dirty="0" err="1"/>
              <a:t>GIFair</a:t>
            </a:r>
            <a:r>
              <a:rPr lang="en-US" altLang="zh-CN" sz="1800" dirty="0"/>
              <a:t> has larger </a:t>
            </a:r>
            <a:r>
              <a:rPr lang="en-US" altLang="zh-CN" sz="1800" dirty="0" err="1"/>
              <a:t>yNN</a:t>
            </a:r>
            <a:r>
              <a:rPr lang="en-US" altLang="zh-CN" sz="1800" dirty="0"/>
              <a:t> than </a:t>
            </a:r>
            <a:r>
              <a:rPr lang="en-US" altLang="zh-CN" sz="1800" dirty="0" err="1"/>
              <a:t>GIFair</a:t>
            </a:r>
            <a:r>
              <a:rPr lang="en-US" altLang="zh-CN" sz="1800" dirty="0"/>
              <a:t>-w/o-h</a:t>
            </a:r>
            <a:r>
              <a:rPr lang="en-US" altLang="zh-CN" sz="1800" baseline="-25000" dirty="0"/>
              <a:t>2</a:t>
            </a:r>
            <a:r>
              <a:rPr lang="en-US" altLang="zh-CN" sz="1800" dirty="0"/>
              <a:t>, indicating that the individual adversary h</a:t>
            </a:r>
            <a:r>
              <a:rPr lang="en-US" altLang="zh-CN" sz="1800" baseline="-25000" dirty="0"/>
              <a:t>2</a:t>
            </a:r>
            <a:r>
              <a:rPr lang="en-US" altLang="zh-CN" sz="1800" dirty="0"/>
              <a:t> could effectively improve individual fairness.</a:t>
            </a:r>
          </a:p>
          <a:p>
            <a:r>
              <a:rPr lang="en-US" altLang="zh-CN" sz="1800" dirty="0"/>
              <a:t>Without both adversaries, </a:t>
            </a:r>
            <a:r>
              <a:rPr lang="en-US" altLang="zh-CN" sz="1800" dirty="0" err="1"/>
              <a:t>GIFair</a:t>
            </a:r>
            <a:r>
              <a:rPr lang="en-US" altLang="zh-CN" sz="1800" dirty="0"/>
              <a:t>-w/o-h</a:t>
            </a:r>
            <a:r>
              <a:rPr lang="en-US" altLang="zh-CN" sz="1800" baseline="-25000" dirty="0"/>
              <a:t>1</a:t>
            </a:r>
            <a:r>
              <a:rPr lang="en-US" altLang="zh-CN" sz="1800" dirty="0"/>
              <a:t>-h</a:t>
            </a:r>
            <a:r>
              <a:rPr lang="en-US" altLang="zh-CN" sz="1800" baseline="-25000" dirty="0"/>
              <a:t>2</a:t>
            </a:r>
            <a:r>
              <a:rPr lang="en-US" altLang="zh-CN" sz="1800" dirty="0"/>
              <a:t> obtains bad performance for both group and individual fairness.</a:t>
            </a:r>
            <a:endParaRPr lang="en-US" altLang="zh-CN" sz="1600" dirty="0"/>
          </a:p>
        </p:txBody>
      </p:sp>
      <p:pic>
        <p:nvPicPr>
          <p:cNvPr id="5" name="Picture 4">
            <a:extLst>
              <a:ext uri="{FF2B5EF4-FFF2-40B4-BE49-F238E27FC236}">
                <a16:creationId xmlns:a16="http://schemas.microsoft.com/office/drawing/2014/main" id="{C0959D8F-C82B-F68D-7C1C-7060B25A2C49}"/>
              </a:ext>
            </a:extLst>
          </p:cNvPr>
          <p:cNvPicPr>
            <a:picLocks noChangeAspect="1"/>
          </p:cNvPicPr>
          <p:nvPr/>
        </p:nvPicPr>
        <p:blipFill>
          <a:blip r:embed="rId2"/>
          <a:stretch>
            <a:fillRect/>
          </a:stretch>
        </p:blipFill>
        <p:spPr>
          <a:xfrm>
            <a:off x="1940471" y="1871199"/>
            <a:ext cx="5263058" cy="1903101"/>
          </a:xfrm>
          <a:prstGeom prst="rect">
            <a:avLst/>
          </a:prstGeom>
        </p:spPr>
      </p:pic>
      <p:sp>
        <p:nvSpPr>
          <p:cNvPr id="7" name="TextBox 6">
            <a:extLst>
              <a:ext uri="{FF2B5EF4-FFF2-40B4-BE49-F238E27FC236}">
                <a16:creationId xmlns:a16="http://schemas.microsoft.com/office/drawing/2014/main" id="{C5DACEA4-325A-1038-ECAA-81123CBF4E86}"/>
              </a:ext>
            </a:extLst>
          </p:cNvPr>
          <p:cNvSpPr txBox="1"/>
          <p:nvPr/>
        </p:nvSpPr>
        <p:spPr>
          <a:xfrm>
            <a:off x="2637726" y="3630545"/>
            <a:ext cx="4464714" cy="338554"/>
          </a:xfrm>
          <a:prstGeom prst="rect">
            <a:avLst/>
          </a:prstGeom>
          <a:noFill/>
        </p:spPr>
        <p:txBody>
          <a:bodyPr wrap="square" rtlCol="0">
            <a:spAutoFit/>
          </a:bodyPr>
          <a:lstStyle/>
          <a:p>
            <a:r>
              <a:rPr lang="en-US" sz="1600" i="1" u="sng" dirty="0"/>
              <a:t>Ablation Studies of </a:t>
            </a:r>
            <a:r>
              <a:rPr lang="en-US" sz="1600" i="1" u="sng" dirty="0" err="1"/>
              <a:t>GIFair</a:t>
            </a:r>
            <a:r>
              <a:rPr lang="en-US" sz="1600" i="1" u="sng" dirty="0"/>
              <a:t> on Dataset German</a:t>
            </a:r>
            <a:endParaRPr lang="en-HK" sz="1600" i="1" u="sng" dirty="0"/>
          </a:p>
        </p:txBody>
      </p:sp>
    </p:spTree>
    <p:extLst>
      <p:ext uri="{BB962C8B-B14F-4D97-AF65-F5344CB8AC3E}">
        <p14:creationId xmlns:p14="http://schemas.microsoft.com/office/powerpoint/2010/main" val="212536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Introduction: Motivation</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793037" cy="4129087"/>
          </a:xfrm>
        </p:spPr>
        <p:txBody>
          <a:bodyPr/>
          <a:lstStyle/>
          <a:p>
            <a:r>
              <a:rPr lang="en-US" altLang="zh-CN" sz="2400" dirty="0"/>
              <a:t>Fairness is increasingly becoming an important issue in machine learning (ML).</a:t>
            </a:r>
          </a:p>
          <a:p>
            <a:r>
              <a:rPr lang="en-US" altLang="zh-CN" sz="2400" dirty="0"/>
              <a:t>Using</a:t>
            </a:r>
            <a:r>
              <a:rPr lang="el-GR" altLang="zh-CN" sz="2400" dirty="0"/>
              <a:t> </a:t>
            </a:r>
            <a:r>
              <a:rPr lang="en-US" altLang="zh-CN" sz="2400" dirty="0"/>
              <a:t>unfair datasets to train ML models could lead to </a:t>
            </a:r>
            <a:r>
              <a:rPr lang="en-US" altLang="zh-CN" sz="2400" b="1" dirty="0"/>
              <a:t>discrimination</a:t>
            </a:r>
            <a:r>
              <a:rPr lang="en-US" altLang="zh-CN" sz="2400" dirty="0"/>
              <a:t> of some groups of people</a:t>
            </a:r>
            <a:r>
              <a:rPr lang="el-GR" altLang="zh-CN" sz="2400" dirty="0"/>
              <a:t> </a:t>
            </a:r>
            <a:r>
              <a:rPr lang="en-US" altLang="zh-CN" sz="2400" dirty="0"/>
              <a:t>(i.e., the </a:t>
            </a:r>
            <a:r>
              <a:rPr lang="en-US" altLang="zh-CN" sz="2400" i="1" dirty="0"/>
              <a:t>protected groups</a:t>
            </a:r>
            <a:r>
              <a:rPr lang="en-US" altLang="zh-CN" sz="2400" dirty="0"/>
              <a:t>).</a:t>
            </a:r>
          </a:p>
          <a:p>
            <a:pPr lvl="1"/>
            <a:r>
              <a:rPr lang="en-US" altLang="zh-CN" sz="2000" i="1" u="sng" dirty="0"/>
              <a:t>Protected groups</a:t>
            </a:r>
            <a:r>
              <a:rPr lang="en-US" altLang="zh-CN" sz="2000" dirty="0"/>
              <a:t>: groups that are often discriminated against (e.g., females and African-Americans)</a:t>
            </a:r>
          </a:p>
          <a:p>
            <a:pPr lvl="1"/>
            <a:r>
              <a:rPr lang="en-US" altLang="zh-CN" sz="2000" i="1" u="sng" dirty="0"/>
              <a:t>Protected attributes</a:t>
            </a:r>
            <a:r>
              <a:rPr lang="en-US" altLang="zh-CN" sz="2000" dirty="0"/>
              <a:t>: the corresponding attributes that define the protected groups (e.g., gender and race)</a:t>
            </a:r>
          </a:p>
          <a:p>
            <a:r>
              <a:rPr lang="en-US" altLang="zh-CN" sz="2400" dirty="0"/>
              <a:t>We want to propose a </a:t>
            </a:r>
            <a:r>
              <a:rPr lang="en-US" altLang="zh-CN" sz="2400" b="1" dirty="0"/>
              <a:t>fair classification model </a:t>
            </a:r>
            <a:r>
              <a:rPr lang="en-US" altLang="zh-CN" sz="2400" dirty="0"/>
              <a:t>to help </a:t>
            </a:r>
            <a:r>
              <a:rPr lang="en-US" altLang="zh-CN" sz="2400" b="1" dirty="0"/>
              <a:t>alleviate discrimination </a:t>
            </a:r>
            <a:r>
              <a:rPr lang="en-US" altLang="zh-CN" sz="2400" dirty="0"/>
              <a:t>in decision-making systems</a:t>
            </a:r>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4</a:t>
            </a:fld>
            <a:endParaRPr lang="zh-CN" altLang="en-US"/>
          </a:p>
        </p:txBody>
      </p:sp>
    </p:spTree>
    <p:extLst>
      <p:ext uri="{BB962C8B-B14F-4D97-AF65-F5344CB8AC3E}">
        <p14:creationId xmlns:p14="http://schemas.microsoft.com/office/powerpoint/2010/main" val="3672497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A73C-91AA-D2A6-A4BF-C4E7D5DD8A76}"/>
              </a:ext>
            </a:extLst>
          </p:cNvPr>
          <p:cNvSpPr>
            <a:spLocks noGrp="1"/>
          </p:cNvSpPr>
          <p:nvPr>
            <p:ph type="title"/>
          </p:nvPr>
        </p:nvSpPr>
        <p:spPr/>
        <p:txBody>
          <a:bodyPr/>
          <a:lstStyle/>
          <a:p>
            <a:r>
              <a:rPr lang="en-HK" altLang="zh-CN" sz="4000" dirty="0"/>
              <a:t>Evaluation</a:t>
            </a:r>
            <a:r>
              <a:rPr lang="en-US" altLang="zh-CN" sz="4000" dirty="0"/>
              <a:t>: Case Studies</a:t>
            </a:r>
            <a:endParaRPr lang="en-HK" sz="4000" dirty="0"/>
          </a:p>
        </p:txBody>
      </p:sp>
      <p:sp>
        <p:nvSpPr>
          <p:cNvPr id="4" name="Slide Number Placeholder 3">
            <a:extLst>
              <a:ext uri="{FF2B5EF4-FFF2-40B4-BE49-F238E27FC236}">
                <a16:creationId xmlns:a16="http://schemas.microsoft.com/office/drawing/2014/main" id="{0892E296-320B-2FC2-9DA2-0B34B6B95865}"/>
              </a:ext>
            </a:extLst>
          </p:cNvPr>
          <p:cNvSpPr>
            <a:spLocks noGrp="1"/>
          </p:cNvSpPr>
          <p:nvPr>
            <p:ph type="sldNum" sz="quarter" idx="12"/>
          </p:nvPr>
        </p:nvSpPr>
        <p:spPr/>
        <p:txBody>
          <a:bodyPr/>
          <a:lstStyle/>
          <a:p>
            <a:fld id="{3132544A-08A4-4950-9A75-7A8D4E01F8B4}" type="slidenum">
              <a:rPr lang="zh-CN" altLang="en-US" smtClean="0"/>
              <a:t>40</a:t>
            </a:fld>
            <a:endParaRPr lang="zh-CN" altLang="en-US"/>
          </a:p>
        </p:txBody>
      </p:sp>
      <p:sp>
        <p:nvSpPr>
          <p:cNvPr id="6" name="内容占位符 2">
            <a:extLst>
              <a:ext uri="{FF2B5EF4-FFF2-40B4-BE49-F238E27FC236}">
                <a16:creationId xmlns:a16="http://schemas.microsoft.com/office/drawing/2014/main" id="{3F3F61C9-39DB-563D-7CB1-DC941EA92EAE}"/>
              </a:ext>
            </a:extLst>
          </p:cNvPr>
          <p:cNvSpPr>
            <a:spLocks noGrp="1"/>
          </p:cNvSpPr>
          <p:nvPr>
            <p:ph idx="1"/>
          </p:nvPr>
        </p:nvSpPr>
        <p:spPr>
          <a:xfrm>
            <a:off x="1162049" y="2026179"/>
            <a:ext cx="7793037" cy="4129087"/>
          </a:xfrm>
        </p:spPr>
        <p:txBody>
          <a:bodyPr/>
          <a:lstStyle/>
          <a:p>
            <a:r>
              <a:rPr lang="en-US" altLang="zh-CN" sz="1800" dirty="0"/>
              <a:t>When only </a:t>
            </a:r>
            <a:r>
              <a:rPr lang="en-US" altLang="zh-CN" sz="1800" b="1" dirty="0"/>
              <a:t>group fairness </a:t>
            </a:r>
            <a:r>
              <a:rPr lang="en-US" altLang="zh-CN" sz="1800" dirty="0"/>
              <a:t>is optimized for dataset COMPAS, we observe a representative result where </a:t>
            </a:r>
            <a:r>
              <a:rPr lang="en-US" altLang="zh-CN" sz="1800" b="1" dirty="0"/>
              <a:t>47%</a:t>
            </a:r>
            <a:r>
              <a:rPr lang="en-US" altLang="zh-CN" sz="1800" dirty="0"/>
              <a:t> of the </a:t>
            </a:r>
            <a:r>
              <a:rPr lang="en-US" altLang="zh-CN" sz="1800" b="1" dirty="0"/>
              <a:t>African-American</a:t>
            </a:r>
            <a:r>
              <a:rPr lang="en-US" altLang="zh-CN" sz="1800" dirty="0"/>
              <a:t> group will recidivate, while this proportion for </a:t>
            </a:r>
            <a:r>
              <a:rPr lang="en-US" altLang="zh-CN" sz="1800" b="1" dirty="0"/>
              <a:t>the other races </a:t>
            </a:r>
            <a:r>
              <a:rPr lang="en-US" altLang="zh-CN" sz="1800" dirty="0"/>
              <a:t>is only </a:t>
            </a:r>
            <a:r>
              <a:rPr lang="en-US" altLang="zh-CN" sz="1800" b="1" dirty="0"/>
              <a:t>29%</a:t>
            </a:r>
            <a:r>
              <a:rPr lang="en-US" altLang="zh-CN" sz="1800" dirty="0"/>
              <a:t>. When </a:t>
            </a:r>
            <a:r>
              <a:rPr lang="en-US" altLang="zh-CN" sz="1800" b="1" dirty="0"/>
              <a:t>both group and individual fairness </a:t>
            </a:r>
            <a:r>
              <a:rPr lang="en-US" altLang="zh-CN" sz="1800" dirty="0"/>
              <a:t>are optimized, the recidivation proportions among </a:t>
            </a:r>
            <a:r>
              <a:rPr lang="en-US" altLang="zh-CN" sz="1800" b="1" dirty="0"/>
              <a:t>African-Americans and other races </a:t>
            </a:r>
            <a:r>
              <a:rPr lang="en-US" altLang="zh-CN" sz="1800" dirty="0"/>
              <a:t>are predicted to be </a:t>
            </a:r>
            <a:r>
              <a:rPr lang="en-US" altLang="zh-CN" sz="1800" b="1" dirty="0"/>
              <a:t>40% and 38%</a:t>
            </a:r>
            <a:r>
              <a:rPr lang="en-US" altLang="zh-CN" sz="1800" dirty="0"/>
              <a:t>, respectively, which is much fairer.</a:t>
            </a:r>
          </a:p>
          <a:p>
            <a:endParaRPr lang="en-US" altLang="zh-CN" sz="1800" dirty="0"/>
          </a:p>
          <a:p>
            <a:r>
              <a:rPr lang="en-US" altLang="zh-CN" sz="1800" dirty="0"/>
              <a:t>Moreover, there exist some pairs of similar defendants who </a:t>
            </a:r>
            <a:r>
              <a:rPr lang="en-US" altLang="zh-CN" sz="1800" b="1" dirty="0"/>
              <a:t>only have 1 day difference</a:t>
            </a:r>
            <a:r>
              <a:rPr lang="en-US" altLang="zh-CN" sz="1800" dirty="0"/>
              <a:t> on “the number of days between screening and arrest” and have the same value for all other attributes. When only </a:t>
            </a:r>
            <a:r>
              <a:rPr lang="en-US" altLang="zh-CN" sz="1800" b="1" dirty="0"/>
              <a:t>individual fairness</a:t>
            </a:r>
            <a:r>
              <a:rPr lang="en-US" altLang="zh-CN" sz="1800" dirty="0"/>
              <a:t> is optimized, we found that the number of such pairs of similar defendants that obtain different prediction results is </a:t>
            </a:r>
            <a:r>
              <a:rPr lang="en-US" altLang="zh-CN" sz="1800" b="1" dirty="0"/>
              <a:t>14</a:t>
            </a:r>
            <a:r>
              <a:rPr lang="en-US" altLang="zh-CN" sz="1800" dirty="0"/>
              <a:t>. This number improves to only </a:t>
            </a:r>
            <a:r>
              <a:rPr lang="en-US" altLang="zh-CN" sz="1800" b="1" dirty="0"/>
              <a:t>1</a:t>
            </a:r>
            <a:r>
              <a:rPr lang="en-US" altLang="zh-CN" sz="1800" dirty="0"/>
              <a:t> when </a:t>
            </a:r>
            <a:r>
              <a:rPr lang="en-US" altLang="zh-CN" sz="1800" b="1" dirty="0"/>
              <a:t>both group and individual fairness </a:t>
            </a:r>
            <a:r>
              <a:rPr lang="en-US" altLang="zh-CN" sz="1800" dirty="0"/>
              <a:t>are optimized.</a:t>
            </a:r>
          </a:p>
        </p:txBody>
      </p:sp>
    </p:spTree>
    <p:extLst>
      <p:ext uri="{BB962C8B-B14F-4D97-AF65-F5344CB8AC3E}">
        <p14:creationId xmlns:p14="http://schemas.microsoft.com/office/powerpoint/2010/main" val="256813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Introduction: Background</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793037" cy="4129087"/>
          </a:xfrm>
        </p:spPr>
        <p:txBody>
          <a:bodyPr/>
          <a:lstStyle/>
          <a:p>
            <a:r>
              <a:rPr lang="en-US" altLang="zh-CN" sz="2400" dirty="0"/>
              <a:t>Existing fairness notions are mainly categorized into:</a:t>
            </a:r>
          </a:p>
          <a:p>
            <a:pPr lvl="1"/>
            <a:r>
              <a:rPr lang="en-US" altLang="zh-CN" sz="2000" i="1" u="sng" dirty="0"/>
              <a:t>Group fairness</a:t>
            </a:r>
            <a:r>
              <a:rPr lang="en-US" altLang="zh-CN" sz="2000" dirty="0"/>
              <a:t>: treating different groups defined by protected attributes equally</a:t>
            </a:r>
          </a:p>
          <a:p>
            <a:pPr lvl="1"/>
            <a:r>
              <a:rPr lang="en-US" altLang="zh-CN" sz="2000" i="1" u="sng" dirty="0"/>
              <a:t>Individual fairness</a:t>
            </a:r>
            <a:r>
              <a:rPr lang="en-US" altLang="zh-CN" sz="2000" dirty="0"/>
              <a:t>: similar individuals should be treated similarly by classifiers.</a:t>
            </a:r>
          </a:p>
          <a:p>
            <a:endParaRPr lang="en-US" altLang="zh-CN" sz="2400" dirty="0"/>
          </a:p>
          <a:p>
            <a:r>
              <a:rPr lang="en-US" altLang="zh-CN" sz="2400" dirty="0"/>
              <a:t>However, most existing studies focus on group fairness, which may harm </a:t>
            </a:r>
            <a:r>
              <a:rPr lang="en-US" altLang="zh-CN" sz="2400" b="1" dirty="0"/>
              <a:t>individual fairness</a:t>
            </a:r>
            <a:r>
              <a:rPr lang="en-US" altLang="zh-CN" sz="2400" dirty="0"/>
              <a:t>.</a:t>
            </a:r>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5</a:t>
            </a:fld>
            <a:endParaRPr lang="zh-CN" altLang="en-US"/>
          </a:p>
        </p:txBody>
      </p:sp>
    </p:spTree>
    <p:extLst>
      <p:ext uri="{BB962C8B-B14F-4D97-AF65-F5344CB8AC3E}">
        <p14:creationId xmlns:p14="http://schemas.microsoft.com/office/powerpoint/2010/main" val="307336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Introduction: Problem Statement</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793037" cy="4129087"/>
          </a:xfrm>
        </p:spPr>
        <p:txBody>
          <a:bodyPr/>
          <a:lstStyle/>
          <a:p>
            <a:r>
              <a:rPr lang="en-US" altLang="zh-CN" sz="2400" dirty="0"/>
              <a:t>In this work, we deal with the </a:t>
            </a:r>
            <a:r>
              <a:rPr lang="en-HK" altLang="zh-CN" sz="2400" dirty="0"/>
              <a:t>fair representation learning problem:</a:t>
            </a:r>
          </a:p>
          <a:p>
            <a:pPr lvl="1"/>
            <a:r>
              <a:rPr lang="en-US" altLang="zh-CN" sz="2000" dirty="0"/>
              <a:t>Given a dataset, we want to learn a representation of the dataset such that for any classifier on the representation, the three targets, </a:t>
            </a:r>
            <a:r>
              <a:rPr lang="en-US" altLang="zh-CN" sz="2000" b="1" dirty="0"/>
              <a:t>accuracy, group fairness and individual fairness</a:t>
            </a:r>
            <a:r>
              <a:rPr lang="en-US" altLang="zh-CN" sz="2000" dirty="0"/>
              <a:t>, can be well reconciled.</a:t>
            </a:r>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6</a:t>
            </a:fld>
            <a:endParaRPr lang="zh-CN" altLang="en-US"/>
          </a:p>
        </p:txBody>
      </p:sp>
    </p:spTree>
    <p:extLst>
      <p:ext uri="{BB962C8B-B14F-4D97-AF65-F5344CB8AC3E}">
        <p14:creationId xmlns:p14="http://schemas.microsoft.com/office/powerpoint/2010/main" val="30446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Introduction: Our Contributions</a:t>
            </a:r>
            <a:endParaRPr lang="zh-CN" altLang="en-US" sz="4000" dirty="0"/>
          </a:p>
        </p:txBody>
      </p:sp>
      <p:sp>
        <p:nvSpPr>
          <p:cNvPr id="3" name="内容占位符 2">
            <a:extLst>
              <a:ext uri="{FF2B5EF4-FFF2-40B4-BE49-F238E27FC236}">
                <a16:creationId xmlns:a16="http://schemas.microsoft.com/office/drawing/2014/main" id="{7022A938-E44F-0EC7-F59E-D6BEF858CB19}"/>
              </a:ext>
            </a:extLst>
          </p:cNvPr>
          <p:cNvSpPr>
            <a:spLocks noGrp="1"/>
          </p:cNvSpPr>
          <p:nvPr>
            <p:ph idx="1"/>
          </p:nvPr>
        </p:nvSpPr>
        <p:spPr>
          <a:xfrm>
            <a:off x="1162049" y="2026179"/>
            <a:ext cx="7793037" cy="4129087"/>
          </a:xfrm>
        </p:spPr>
        <p:txBody>
          <a:bodyPr/>
          <a:lstStyle/>
          <a:p>
            <a:r>
              <a:rPr lang="en-US" altLang="zh-CN" sz="2200" dirty="0"/>
              <a:t>We design a novel structure of adversarial representation learning (called </a:t>
            </a:r>
            <a:r>
              <a:rPr lang="en-US" altLang="zh-CN" sz="2200" b="1" dirty="0" err="1"/>
              <a:t>GIFair</a:t>
            </a:r>
            <a:r>
              <a:rPr lang="en-US" altLang="zh-CN" sz="2200" dirty="0"/>
              <a:t>) with two adversaries for group fairness and individual fairness, respectively.</a:t>
            </a:r>
          </a:p>
          <a:p>
            <a:r>
              <a:rPr lang="en-US" altLang="zh-CN" sz="2200" dirty="0">
                <a:ea typeface="PMingLiU"/>
              </a:rPr>
              <a:t>We design a training algorithm that can </a:t>
            </a:r>
            <a:r>
              <a:rPr lang="en-US" altLang="zh-CN" sz="2200" b="1" dirty="0">
                <a:ea typeface="PMingLiU"/>
              </a:rPr>
              <a:t>well reconcile the two adversaries</a:t>
            </a:r>
            <a:r>
              <a:rPr lang="en-US" altLang="zh-CN" sz="2200" dirty="0">
                <a:ea typeface="PMingLiU"/>
              </a:rPr>
              <a:t> in our structure.</a:t>
            </a:r>
          </a:p>
          <a:p>
            <a:r>
              <a:rPr lang="en-US" altLang="zh-CN" sz="2200" dirty="0"/>
              <a:t>The experiments conducted on 3 real datasets show that </a:t>
            </a:r>
            <a:r>
              <a:rPr lang="en-US" altLang="zh-CN" sz="2200" dirty="0" err="1"/>
              <a:t>GIFair</a:t>
            </a:r>
            <a:r>
              <a:rPr lang="en-US" altLang="zh-CN" sz="2200" dirty="0"/>
              <a:t> can reconcile good fairness with high accuracy.</a:t>
            </a:r>
          </a:p>
        </p:txBody>
      </p:sp>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7</a:t>
            </a:fld>
            <a:endParaRPr lang="zh-CN" altLang="en-US"/>
          </a:p>
        </p:txBody>
      </p:sp>
    </p:spTree>
    <p:extLst>
      <p:ext uri="{BB962C8B-B14F-4D97-AF65-F5344CB8AC3E}">
        <p14:creationId xmlns:p14="http://schemas.microsoft.com/office/powerpoint/2010/main" val="177884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a:t>
            </a:r>
          </a:p>
          <a:p>
            <a:r>
              <a:rPr lang="en-US" dirty="0"/>
              <a:t>Preliminaries</a:t>
            </a:r>
          </a:p>
          <a:p>
            <a:r>
              <a:rPr lang="en-US" dirty="0">
                <a:solidFill>
                  <a:schemeClr val="bg1">
                    <a:lumMod val="65000"/>
                  </a:schemeClr>
                </a:solidFill>
              </a:rPr>
              <a:t>Methodology</a:t>
            </a:r>
          </a:p>
          <a:p>
            <a:r>
              <a:rPr lang="en-US" dirty="0">
                <a:solidFill>
                  <a:schemeClr val="bg1">
                    <a:lumMod val="65000"/>
                  </a:schemeClr>
                </a:solidFill>
              </a:rPr>
              <a:t>Evaluation</a:t>
            </a:r>
          </a:p>
          <a:p>
            <a:r>
              <a:rPr lang="en-US" dirty="0">
                <a:solidFill>
                  <a:schemeClr val="bg1">
                    <a:lumMod val="65000"/>
                  </a:schemeClr>
                </a:solidFill>
              </a:rPr>
              <a:t>Conclusion</a:t>
            </a:r>
          </a:p>
          <a:p>
            <a:endParaRPr lang="en-US" dirty="0"/>
          </a:p>
        </p:txBody>
      </p:sp>
      <p:sp>
        <p:nvSpPr>
          <p:cNvPr id="4" name="Slide Number Placeholder 3"/>
          <p:cNvSpPr>
            <a:spLocks noGrp="1"/>
          </p:cNvSpPr>
          <p:nvPr>
            <p:ph type="sldNum" sz="quarter" idx="12"/>
          </p:nvPr>
        </p:nvSpPr>
        <p:spPr/>
        <p:txBody>
          <a:bodyPr/>
          <a:lstStyle/>
          <a:p>
            <a:fld id="{3132544A-08A4-4950-9A75-7A8D4E01F8B4}" type="slidenum">
              <a:rPr lang="zh-CN" altLang="en-US" smtClean="0"/>
              <a:t>8</a:t>
            </a:fld>
            <a:endParaRPr lang="zh-CN" altLang="en-US"/>
          </a:p>
        </p:txBody>
      </p:sp>
    </p:spTree>
    <p:extLst>
      <p:ext uri="{BB962C8B-B14F-4D97-AF65-F5344CB8AC3E}">
        <p14:creationId xmlns:p14="http://schemas.microsoft.com/office/powerpoint/2010/main" val="127975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16D7C-F946-356E-0D76-5125CCC43C40}"/>
              </a:ext>
            </a:extLst>
          </p:cNvPr>
          <p:cNvSpPr>
            <a:spLocks noGrp="1"/>
          </p:cNvSpPr>
          <p:nvPr>
            <p:ph type="title"/>
          </p:nvPr>
        </p:nvSpPr>
        <p:spPr/>
        <p:txBody>
          <a:bodyPr/>
          <a:lstStyle/>
          <a:p>
            <a:r>
              <a:rPr lang="en-US" altLang="zh-CN" sz="4000" dirty="0"/>
              <a:t>Preliminaries: Example of Dataset Formation</a:t>
            </a:r>
            <a:endParaRPr lang="zh-CN" altLang="en-US" sz="4000" dirty="0"/>
          </a:p>
        </p:txBody>
      </p:sp>
      <p:graphicFrame>
        <p:nvGraphicFramePr>
          <p:cNvPr id="5" name="Content Placeholder 4">
            <a:extLst>
              <a:ext uri="{FF2B5EF4-FFF2-40B4-BE49-F238E27FC236}">
                <a16:creationId xmlns:a16="http://schemas.microsoft.com/office/drawing/2014/main" id="{D86E4F11-9743-ED42-2712-45CBBA88EC45}"/>
              </a:ext>
            </a:extLst>
          </p:cNvPr>
          <p:cNvGraphicFramePr>
            <a:graphicFrameLocks noGrp="1"/>
          </p:cNvGraphicFramePr>
          <p:nvPr>
            <p:ph idx="1"/>
          </p:nvPr>
        </p:nvGraphicFramePr>
        <p:xfrm>
          <a:off x="317425" y="2482317"/>
          <a:ext cx="7750093" cy="3677920"/>
        </p:xfrm>
        <a:graphic>
          <a:graphicData uri="http://schemas.openxmlformats.org/drawingml/2006/table">
            <a:tbl>
              <a:tblPr firstRow="1" bandRow="1">
                <a:tableStyleId>{616DA210-FB5B-4158-B5E0-FEB733F419BA}</a:tableStyleId>
              </a:tblPr>
              <a:tblGrid>
                <a:gridCol w="431619">
                  <a:extLst>
                    <a:ext uri="{9D8B030D-6E8A-4147-A177-3AD203B41FA5}">
                      <a16:colId xmlns:a16="http://schemas.microsoft.com/office/drawing/2014/main" val="11560966"/>
                    </a:ext>
                  </a:extLst>
                </a:gridCol>
                <a:gridCol w="2452744">
                  <a:extLst>
                    <a:ext uri="{9D8B030D-6E8A-4147-A177-3AD203B41FA5}">
                      <a16:colId xmlns:a16="http://schemas.microsoft.com/office/drawing/2014/main" val="752719376"/>
                    </a:ext>
                  </a:extLst>
                </a:gridCol>
                <a:gridCol w="478335">
                  <a:extLst>
                    <a:ext uri="{9D8B030D-6E8A-4147-A177-3AD203B41FA5}">
                      <a16:colId xmlns:a16="http://schemas.microsoft.com/office/drawing/2014/main" val="2772299747"/>
                    </a:ext>
                  </a:extLst>
                </a:gridCol>
                <a:gridCol w="1183275">
                  <a:extLst>
                    <a:ext uri="{9D8B030D-6E8A-4147-A177-3AD203B41FA5}">
                      <a16:colId xmlns:a16="http://schemas.microsoft.com/office/drawing/2014/main" val="800075649"/>
                    </a:ext>
                  </a:extLst>
                </a:gridCol>
                <a:gridCol w="1748413">
                  <a:extLst>
                    <a:ext uri="{9D8B030D-6E8A-4147-A177-3AD203B41FA5}">
                      <a16:colId xmlns:a16="http://schemas.microsoft.com/office/drawing/2014/main" val="1383071059"/>
                    </a:ext>
                  </a:extLst>
                </a:gridCol>
                <a:gridCol w="1455707">
                  <a:extLst>
                    <a:ext uri="{9D8B030D-6E8A-4147-A177-3AD203B41FA5}">
                      <a16:colId xmlns:a16="http://schemas.microsoft.com/office/drawing/2014/main" val="1723666443"/>
                    </a:ext>
                  </a:extLst>
                </a:gridCol>
              </a:tblGrid>
              <a:tr h="370840">
                <a:tc>
                  <a:txBody>
                    <a:bodyPr/>
                    <a:lstStyle/>
                    <a:p>
                      <a:endParaRPr lang="en-HK" dirty="0"/>
                    </a:p>
                  </a:txBody>
                  <a:tcPr/>
                </a:tc>
                <a:tc>
                  <a:txBody>
                    <a:bodyPr/>
                    <a:lstStyle/>
                    <a:p>
                      <a:r>
                        <a:rPr lang="en-US" altLang="zh-CN" sz="1800" dirty="0"/>
                        <a:t>No. days between screening &amp; arrest</a:t>
                      </a:r>
                      <a:endParaRPr lang="en-HK" dirty="0"/>
                    </a:p>
                  </a:txBody>
                  <a:tcPr/>
                </a:tc>
                <a:tc>
                  <a:txBody>
                    <a:bodyPr/>
                    <a:lstStyle/>
                    <a:p>
                      <a:r>
                        <a:rPr lang="en-US" dirty="0"/>
                        <a:t>…</a:t>
                      </a:r>
                      <a:endParaRPr lang="en-HK" dirty="0"/>
                    </a:p>
                  </a:txBody>
                  <a:tcPr/>
                </a:tc>
                <a:tc>
                  <a:txBody>
                    <a:bodyPr/>
                    <a:lstStyle/>
                    <a:p>
                      <a:r>
                        <a:rPr lang="en-HK" dirty="0"/>
                        <a:t>Severity of Offense</a:t>
                      </a:r>
                    </a:p>
                  </a:txBody>
                  <a:tcPr/>
                </a:tc>
                <a:tc>
                  <a:txBody>
                    <a:bodyPr/>
                    <a:lstStyle/>
                    <a:p>
                      <a:r>
                        <a:rPr lang="en-HK" dirty="0"/>
                        <a:t>Race</a:t>
                      </a:r>
                    </a:p>
                  </a:txBody>
                  <a:tcPr/>
                </a:tc>
                <a:tc>
                  <a:txBody>
                    <a:bodyPr/>
                    <a:lstStyle/>
                    <a:p>
                      <a:r>
                        <a:rPr lang="en-US" dirty="0"/>
                        <a:t>Recidivate or not?</a:t>
                      </a:r>
                      <a:endParaRPr lang="en-HK" dirty="0"/>
                    </a:p>
                  </a:txBody>
                  <a:tcPr/>
                </a:tc>
                <a:extLst>
                  <a:ext uri="{0D108BD9-81ED-4DB2-BD59-A6C34878D82A}">
                    <a16:rowId xmlns:a16="http://schemas.microsoft.com/office/drawing/2014/main" val="307541185"/>
                  </a:ext>
                </a:extLst>
              </a:tr>
              <a:tr h="370840">
                <a:tc>
                  <a:txBody>
                    <a:bodyPr/>
                    <a:lstStyle/>
                    <a:p>
                      <a:r>
                        <a:rPr lang="en-US" b="1" dirty="0"/>
                        <a:t>x</a:t>
                      </a:r>
                      <a:r>
                        <a:rPr lang="en-US" b="1" baseline="-25000" dirty="0"/>
                        <a:t>1</a:t>
                      </a:r>
                      <a:endParaRPr lang="en-HK" b="1" baseline="-25000" dirty="0"/>
                    </a:p>
                  </a:txBody>
                  <a:tcPr/>
                </a:tc>
                <a:tc>
                  <a:txBody>
                    <a:bodyPr/>
                    <a:lstStyle/>
                    <a:p>
                      <a:r>
                        <a:rPr lang="en-US" dirty="0"/>
                        <a:t>30</a:t>
                      </a:r>
                      <a:endParaRPr lang="en-HK" dirty="0"/>
                    </a:p>
                  </a:txBody>
                  <a:tcPr/>
                </a:tc>
                <a:tc>
                  <a:txBody>
                    <a:bodyPr/>
                    <a:lstStyle/>
                    <a:p>
                      <a:r>
                        <a:rPr lang="en-US" dirty="0"/>
                        <a:t>…</a:t>
                      </a:r>
                      <a:endParaRPr lang="en-HK" dirty="0"/>
                    </a:p>
                  </a:txBody>
                  <a:tcPr/>
                </a:tc>
                <a:tc>
                  <a:txBody>
                    <a:bodyPr/>
                    <a:lstStyle/>
                    <a:p>
                      <a:r>
                        <a:rPr lang="en-US" dirty="0"/>
                        <a:t>3</a:t>
                      </a:r>
                      <a:endParaRPr lang="en-HK" dirty="0"/>
                    </a:p>
                  </a:txBody>
                  <a:tcPr/>
                </a:tc>
                <a:tc>
                  <a:txBody>
                    <a:bodyPr/>
                    <a:lstStyle/>
                    <a:p>
                      <a:r>
                        <a:rPr lang="en-US" dirty="0"/>
                        <a:t>African-American (1)</a:t>
                      </a:r>
                      <a:endParaRPr lang="en-HK" dirty="0"/>
                    </a:p>
                  </a:txBody>
                  <a:tcPr/>
                </a:tc>
                <a:tc>
                  <a:txBody>
                    <a:bodyPr/>
                    <a:lstStyle/>
                    <a:p>
                      <a:r>
                        <a:rPr lang="en-US" dirty="0"/>
                        <a:t>Yes (1)</a:t>
                      </a:r>
                      <a:endParaRPr lang="en-HK" dirty="0"/>
                    </a:p>
                  </a:txBody>
                  <a:tcPr/>
                </a:tc>
                <a:extLst>
                  <a:ext uri="{0D108BD9-81ED-4DB2-BD59-A6C34878D82A}">
                    <a16:rowId xmlns:a16="http://schemas.microsoft.com/office/drawing/2014/main" val="3157258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endParaRPr lang="en-HK" baseline="0" dirty="0"/>
                    </a:p>
                  </a:txBody>
                  <a:tcPr/>
                </a:tc>
                <a:tc>
                  <a:txBody>
                    <a:bodyPr/>
                    <a:lstStyle/>
                    <a:p>
                      <a:r>
                        <a:rPr lang="en-US" dirty="0"/>
                        <a:t>…</a:t>
                      </a:r>
                      <a:endParaRPr lang="en-HK" dirty="0"/>
                    </a:p>
                  </a:txBody>
                  <a:tcPr/>
                </a:tc>
                <a:tc>
                  <a:txBody>
                    <a:bodyPr/>
                    <a:lstStyle/>
                    <a:p>
                      <a:r>
                        <a:rPr lang="en-US" dirty="0"/>
                        <a:t>…</a:t>
                      </a:r>
                      <a:endParaRPr lang="en-HK" dirty="0"/>
                    </a:p>
                  </a:txBody>
                  <a:tcPr/>
                </a:tc>
                <a:tc>
                  <a:txBody>
                    <a:bodyPr/>
                    <a:lstStyle/>
                    <a:p>
                      <a:r>
                        <a:rPr lang="en-US" dirty="0"/>
                        <a:t>…</a:t>
                      </a:r>
                      <a:endParaRPr lang="en-HK" dirty="0"/>
                    </a:p>
                  </a:txBody>
                  <a:tcPr/>
                </a:tc>
                <a:tc>
                  <a:txBody>
                    <a:bodyPr/>
                    <a:lstStyle/>
                    <a:p>
                      <a:endParaRPr lang="en-HK" dirty="0"/>
                    </a:p>
                  </a:txBody>
                  <a:tcPr/>
                </a:tc>
                <a:tc>
                  <a:txBody>
                    <a:bodyPr/>
                    <a:lstStyle/>
                    <a:p>
                      <a:endParaRPr lang="en-HK"/>
                    </a:p>
                  </a:txBody>
                  <a:tcPr/>
                </a:tc>
                <a:extLst>
                  <a:ext uri="{0D108BD9-81ED-4DB2-BD59-A6C34878D82A}">
                    <a16:rowId xmlns:a16="http://schemas.microsoft.com/office/drawing/2014/main" val="2231672230"/>
                  </a:ext>
                </a:extLst>
              </a:tr>
              <a:tr h="370840">
                <a:tc>
                  <a:txBody>
                    <a:bodyPr/>
                    <a:lstStyle/>
                    <a:p>
                      <a:r>
                        <a:rPr lang="en-US" dirty="0"/>
                        <a:t>…</a:t>
                      </a:r>
                      <a:endParaRPr lang="en-HK" dirty="0"/>
                    </a:p>
                  </a:txBody>
                  <a:tcPr/>
                </a:tc>
                <a:tc>
                  <a:txBody>
                    <a:bodyPr/>
                    <a:lstStyle/>
                    <a:p>
                      <a:r>
                        <a:rPr lang="en-US" dirty="0"/>
                        <a:t>45</a:t>
                      </a:r>
                      <a:endParaRPr lang="en-HK" dirty="0"/>
                    </a:p>
                  </a:txBody>
                  <a:tcPr/>
                </a:tc>
                <a:tc>
                  <a:txBody>
                    <a:bodyPr/>
                    <a:lstStyle/>
                    <a:p>
                      <a:r>
                        <a:rPr lang="en-US" dirty="0"/>
                        <a:t>…</a:t>
                      </a:r>
                      <a:endParaRPr lang="en-HK" dirty="0"/>
                    </a:p>
                  </a:txBody>
                  <a:tcPr/>
                </a:tc>
                <a:tc>
                  <a:txBody>
                    <a:bodyPr/>
                    <a:lstStyle/>
                    <a:p>
                      <a:r>
                        <a:rPr lang="en-US" dirty="0"/>
                        <a:t>1</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African-American (1)</a:t>
                      </a:r>
                      <a:endParaRPr lang="en-HK" dirty="0"/>
                    </a:p>
                  </a:txBody>
                  <a:tcPr/>
                </a:tc>
                <a:tc>
                  <a:txBody>
                    <a:bodyPr/>
                    <a:lstStyle/>
                    <a:p>
                      <a:r>
                        <a:rPr lang="en-US" dirty="0"/>
                        <a:t>No (0)</a:t>
                      </a:r>
                      <a:endParaRPr lang="en-HK" dirty="0"/>
                    </a:p>
                  </a:txBody>
                  <a:tcPr/>
                </a:tc>
                <a:extLst>
                  <a:ext uri="{0D108BD9-81ED-4DB2-BD59-A6C34878D82A}">
                    <a16:rowId xmlns:a16="http://schemas.microsoft.com/office/drawing/2014/main" val="2693240899"/>
                  </a:ext>
                </a:extLst>
              </a:tr>
              <a:tr h="370840">
                <a:tc>
                  <a:txBody>
                    <a:bodyPr/>
                    <a:lstStyle/>
                    <a:p>
                      <a:r>
                        <a:rPr lang="en-US" dirty="0"/>
                        <a:t>…</a:t>
                      </a:r>
                      <a:endParaRPr lang="en-HK" dirty="0"/>
                    </a:p>
                  </a:txBody>
                  <a:tcPr/>
                </a:tc>
                <a:tc>
                  <a:txBody>
                    <a:bodyPr/>
                    <a:lstStyle/>
                    <a:p>
                      <a:r>
                        <a:rPr lang="en-US" dirty="0"/>
                        <a:t>16</a:t>
                      </a:r>
                      <a:endParaRPr lang="en-HK" dirty="0"/>
                    </a:p>
                  </a:txBody>
                  <a:tcPr/>
                </a:tc>
                <a:tc>
                  <a:txBody>
                    <a:bodyPr/>
                    <a:lstStyle/>
                    <a:p>
                      <a:r>
                        <a:rPr lang="en-US" dirty="0"/>
                        <a:t>…</a:t>
                      </a:r>
                      <a:endParaRPr lang="en-HK" dirty="0"/>
                    </a:p>
                  </a:txBody>
                  <a:tcPr/>
                </a:tc>
                <a:tc>
                  <a:txBody>
                    <a:bodyPr/>
                    <a:lstStyle/>
                    <a:p>
                      <a:r>
                        <a:rPr lang="en-US" dirty="0"/>
                        <a:t>3</a:t>
                      </a:r>
                      <a:endParaRPr lang="en-HK" dirty="0"/>
                    </a:p>
                  </a:txBody>
                  <a:tcPr/>
                </a:tc>
                <a:tc>
                  <a:txBody>
                    <a:bodyPr/>
                    <a:lstStyle/>
                    <a:p>
                      <a:r>
                        <a:rPr lang="en-US" altLang="zh-CN" dirty="0"/>
                        <a:t>Other-races</a:t>
                      </a:r>
                      <a:r>
                        <a:rPr lang="en-US" dirty="0"/>
                        <a:t> (0)</a:t>
                      </a:r>
                      <a:endParaRPr lang="en-HK" dirty="0"/>
                    </a:p>
                  </a:txBody>
                  <a:tcPr/>
                </a:tc>
                <a:tc>
                  <a:txBody>
                    <a:bodyPr/>
                    <a:lstStyle/>
                    <a:p>
                      <a:r>
                        <a:rPr lang="en-US" dirty="0"/>
                        <a:t>No (0)</a:t>
                      </a:r>
                      <a:endParaRPr lang="en-HK" dirty="0"/>
                    </a:p>
                  </a:txBody>
                  <a:tcPr/>
                </a:tc>
                <a:extLst>
                  <a:ext uri="{0D108BD9-81ED-4DB2-BD59-A6C34878D82A}">
                    <a16:rowId xmlns:a16="http://schemas.microsoft.com/office/drawing/2014/main" val="4241121245"/>
                  </a:ext>
                </a:extLst>
              </a:tr>
              <a:tr h="370840">
                <a:tc>
                  <a:txBody>
                    <a:bodyPr/>
                    <a:lstStyle/>
                    <a:p>
                      <a:r>
                        <a:rPr lang="en-US" dirty="0"/>
                        <a:t>…</a:t>
                      </a:r>
                      <a:endParaRPr lang="en-HK" dirty="0"/>
                    </a:p>
                  </a:txBody>
                  <a:tcPr/>
                </a:tc>
                <a:tc>
                  <a:txBody>
                    <a:bodyPr/>
                    <a:lstStyle/>
                    <a:p>
                      <a:r>
                        <a:rPr lang="en-US" dirty="0"/>
                        <a:t>…</a:t>
                      </a:r>
                      <a:endParaRPr lang="en-HK" dirty="0"/>
                    </a:p>
                  </a:txBody>
                  <a:tcPr/>
                </a:tc>
                <a:tc>
                  <a:txBody>
                    <a:bodyPr/>
                    <a:lstStyle/>
                    <a:p>
                      <a:r>
                        <a:rPr lang="en-US" dirty="0"/>
                        <a:t>…</a:t>
                      </a:r>
                      <a:endParaRPr lang="en-HK" dirty="0"/>
                    </a:p>
                  </a:txBody>
                  <a:tcPr/>
                </a:tc>
                <a:tc>
                  <a:txBody>
                    <a:bodyPr/>
                    <a:lstStyle/>
                    <a:p>
                      <a:r>
                        <a:rPr lang="en-US" dirty="0"/>
                        <a:t>…</a:t>
                      </a:r>
                      <a:endParaRPr lang="en-HK" dirty="0"/>
                    </a:p>
                  </a:txBody>
                  <a:tcPr/>
                </a:tc>
                <a:tc>
                  <a:txBody>
                    <a:bodyPr/>
                    <a:lstStyle/>
                    <a:p>
                      <a:r>
                        <a:rPr lang="en-US" dirty="0"/>
                        <a:t>…</a:t>
                      </a:r>
                      <a:endParaRPr lang="en-HK" dirty="0"/>
                    </a:p>
                  </a:txBody>
                  <a:tcPr/>
                </a:tc>
                <a:tc>
                  <a:txBody>
                    <a:bodyPr/>
                    <a:lstStyle/>
                    <a:p>
                      <a:r>
                        <a:rPr lang="en-US" dirty="0"/>
                        <a:t>…</a:t>
                      </a:r>
                      <a:endParaRPr lang="en-HK" dirty="0"/>
                    </a:p>
                  </a:txBody>
                  <a:tcPr/>
                </a:tc>
                <a:extLst>
                  <a:ext uri="{0D108BD9-81ED-4DB2-BD59-A6C34878D82A}">
                    <a16:rowId xmlns:a16="http://schemas.microsoft.com/office/drawing/2014/main" val="2875886604"/>
                  </a:ext>
                </a:extLst>
              </a:tr>
              <a:tr h="370840">
                <a:tc>
                  <a:txBody>
                    <a:bodyPr/>
                    <a:lstStyle/>
                    <a:p>
                      <a:r>
                        <a:rPr lang="en-US" b="1"/>
                        <a:t>x</a:t>
                      </a:r>
                      <a:r>
                        <a:rPr lang="en-US" baseline="-25000"/>
                        <a:t>N</a:t>
                      </a:r>
                      <a:endParaRPr lang="en-HK" baseline="-25000" dirty="0"/>
                    </a:p>
                  </a:txBody>
                  <a:tcPr/>
                </a:tc>
                <a:tc>
                  <a:txBody>
                    <a:bodyPr/>
                    <a:lstStyle/>
                    <a:p>
                      <a:r>
                        <a:rPr lang="en-US" dirty="0"/>
                        <a:t>35</a:t>
                      </a:r>
                      <a:endParaRPr lang="en-HK" dirty="0"/>
                    </a:p>
                  </a:txBody>
                  <a:tcPr/>
                </a:tc>
                <a:tc>
                  <a:txBody>
                    <a:bodyPr/>
                    <a:lstStyle/>
                    <a:p>
                      <a:r>
                        <a:rPr lang="en-US" dirty="0"/>
                        <a:t>…</a:t>
                      </a:r>
                      <a:endParaRPr lang="en-HK" dirty="0"/>
                    </a:p>
                  </a:txBody>
                  <a:tcPr/>
                </a:tc>
                <a:tc>
                  <a:txBody>
                    <a:bodyPr/>
                    <a:lstStyle/>
                    <a:p>
                      <a:r>
                        <a:rPr lang="en-US" dirty="0"/>
                        <a:t>2</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Other-races (0)</a:t>
                      </a:r>
                      <a:endParaRPr lang="en-HK" dirty="0"/>
                    </a:p>
                  </a:txBody>
                  <a:tcPr/>
                </a:tc>
                <a:tc>
                  <a:txBody>
                    <a:bodyPr/>
                    <a:lstStyle/>
                    <a:p>
                      <a:r>
                        <a:rPr lang="en-US" dirty="0"/>
                        <a:t>No (0)</a:t>
                      </a:r>
                      <a:endParaRPr lang="en-HK" dirty="0"/>
                    </a:p>
                  </a:txBody>
                  <a:tcPr/>
                </a:tc>
                <a:extLst>
                  <a:ext uri="{0D108BD9-81ED-4DB2-BD59-A6C34878D82A}">
                    <a16:rowId xmlns:a16="http://schemas.microsoft.com/office/drawing/2014/main" val="1217102503"/>
                  </a:ext>
                </a:extLst>
              </a:tr>
            </a:tbl>
          </a:graphicData>
        </a:graphic>
      </p:graphicFrame>
      <p:sp>
        <p:nvSpPr>
          <p:cNvPr id="4" name="灯片编号占位符 3">
            <a:extLst>
              <a:ext uri="{FF2B5EF4-FFF2-40B4-BE49-F238E27FC236}">
                <a16:creationId xmlns:a16="http://schemas.microsoft.com/office/drawing/2014/main" id="{F42A288C-E8DC-7577-0BE3-0C2AB350B1DC}"/>
              </a:ext>
            </a:extLst>
          </p:cNvPr>
          <p:cNvSpPr>
            <a:spLocks noGrp="1"/>
          </p:cNvSpPr>
          <p:nvPr>
            <p:ph type="sldNum" sz="quarter" idx="12"/>
          </p:nvPr>
        </p:nvSpPr>
        <p:spPr/>
        <p:txBody>
          <a:bodyPr/>
          <a:lstStyle/>
          <a:p>
            <a:fld id="{3132544A-08A4-4950-9A75-7A8D4E01F8B4}" type="slidenum">
              <a:rPr lang="zh-CN" altLang="en-US" smtClean="0"/>
              <a:t>9</a:t>
            </a:fld>
            <a:endParaRPr lang="zh-CN" altLang="en-US" dirty="0"/>
          </a:p>
        </p:txBody>
      </p:sp>
      <p:sp>
        <p:nvSpPr>
          <p:cNvPr id="6" name="TextBox 5">
            <a:extLst>
              <a:ext uri="{FF2B5EF4-FFF2-40B4-BE49-F238E27FC236}">
                <a16:creationId xmlns:a16="http://schemas.microsoft.com/office/drawing/2014/main" id="{26B1BFA0-8164-D6B5-270F-FE35B3E78331}"/>
              </a:ext>
            </a:extLst>
          </p:cNvPr>
          <p:cNvSpPr txBox="1"/>
          <p:nvPr/>
        </p:nvSpPr>
        <p:spPr>
          <a:xfrm>
            <a:off x="2266375" y="6243638"/>
            <a:ext cx="3778180" cy="369332"/>
          </a:xfrm>
          <a:prstGeom prst="rect">
            <a:avLst/>
          </a:prstGeom>
          <a:noFill/>
        </p:spPr>
        <p:txBody>
          <a:bodyPr wrap="square" rtlCol="0">
            <a:spAutoFit/>
          </a:bodyPr>
          <a:lstStyle/>
          <a:p>
            <a:r>
              <a:rPr lang="en-US" dirty="0"/>
              <a:t>An example of COMPAS Dataset </a:t>
            </a:r>
            <a:r>
              <a:rPr lang="en-US" b="1" dirty="0"/>
              <a:t>D</a:t>
            </a:r>
            <a:endParaRPr lang="en-HK" b="1" dirty="0"/>
          </a:p>
        </p:txBody>
      </p:sp>
      <p:sp>
        <p:nvSpPr>
          <p:cNvPr id="7" name="Speech Bubble: Rectangle with Corners Rounded 6">
            <a:extLst>
              <a:ext uri="{FF2B5EF4-FFF2-40B4-BE49-F238E27FC236}">
                <a16:creationId xmlns:a16="http://schemas.microsoft.com/office/drawing/2014/main" id="{3A788A92-C174-BB7D-1AB6-EBC6185B1597}"/>
              </a:ext>
            </a:extLst>
          </p:cNvPr>
          <p:cNvSpPr/>
          <p:nvPr/>
        </p:nvSpPr>
        <p:spPr bwMode="auto">
          <a:xfrm>
            <a:off x="4783011" y="1537398"/>
            <a:ext cx="1382120" cy="753626"/>
          </a:xfrm>
          <a:prstGeom prst="wedgeRoundRectCallout">
            <a:avLst>
              <a:gd name="adj1" fmla="val -25922"/>
              <a:gd name="adj2" fmla="val 82500"/>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Protected attribute </a:t>
            </a:r>
            <a:r>
              <a:rPr kumimoji="1" lang="en-US" sz="1800" b="1" i="0" u="none" strike="noStrike" cap="none" normalizeH="0" baseline="0" dirty="0">
                <a:ln>
                  <a:noFill/>
                </a:ln>
                <a:solidFill>
                  <a:schemeClr val="tx1"/>
                </a:solidFill>
                <a:effectLst/>
                <a:latin typeface="Tahoma" pitchFamily="34" charset="0"/>
                <a:ea typeface="新細明體" pitchFamily="18" charset="-120"/>
              </a:rPr>
              <a:t>A</a:t>
            </a:r>
            <a:endParaRPr kumimoji="1" lang="en-HK" sz="1800" b="1" i="0" u="none" strike="noStrike" cap="none" normalizeH="0" baseline="0" dirty="0">
              <a:ln>
                <a:noFill/>
              </a:ln>
              <a:solidFill>
                <a:schemeClr val="tx1"/>
              </a:solidFill>
              <a:effectLst/>
              <a:latin typeface="Tahoma" pitchFamily="34" charset="0"/>
              <a:ea typeface="新細明體" pitchFamily="18" charset="-120"/>
            </a:endParaRPr>
          </a:p>
        </p:txBody>
      </p:sp>
      <p:sp>
        <p:nvSpPr>
          <p:cNvPr id="8" name="Speech Bubble: Rectangle with Corners Rounded 7">
            <a:extLst>
              <a:ext uri="{FF2B5EF4-FFF2-40B4-BE49-F238E27FC236}">
                <a16:creationId xmlns:a16="http://schemas.microsoft.com/office/drawing/2014/main" id="{1C4D589E-2AA1-97B5-3877-A2C586D4A7B1}"/>
              </a:ext>
            </a:extLst>
          </p:cNvPr>
          <p:cNvSpPr/>
          <p:nvPr/>
        </p:nvSpPr>
        <p:spPr bwMode="auto">
          <a:xfrm>
            <a:off x="1804997" y="1696683"/>
            <a:ext cx="2444532" cy="382675"/>
          </a:xfrm>
          <a:prstGeom prst="wedgeRoundRectCallout">
            <a:avLst>
              <a:gd name="adj1" fmla="val -17422"/>
              <a:gd name="adj2" fmla="val 6938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dirty="0">
                <a:latin typeface="Tahoma" pitchFamily="34" charset="0"/>
                <a:ea typeface="新細明體" pitchFamily="18" charset="-120"/>
              </a:rPr>
              <a:t>A list of attributes </a:t>
            </a:r>
            <a:r>
              <a:rPr kumimoji="1" lang="en-US" b="1" dirty="0">
                <a:latin typeface="Tahoma" pitchFamily="34" charset="0"/>
                <a:ea typeface="新細明體" pitchFamily="18" charset="-120"/>
              </a:rPr>
              <a:t>X</a:t>
            </a:r>
            <a:endParaRPr kumimoji="1" lang="en-HK" sz="1800" b="1" i="0" u="none" strike="noStrike" cap="none" normalizeH="0" baseline="0" dirty="0">
              <a:ln>
                <a:noFill/>
              </a:ln>
              <a:solidFill>
                <a:schemeClr val="tx1"/>
              </a:solidFill>
              <a:effectLst/>
              <a:latin typeface="Tahoma" pitchFamily="34" charset="0"/>
              <a:ea typeface="新細明體" pitchFamily="18" charset="-120"/>
            </a:endParaRPr>
          </a:p>
        </p:txBody>
      </p:sp>
      <p:sp>
        <p:nvSpPr>
          <p:cNvPr id="9" name="Left Brace 8">
            <a:extLst>
              <a:ext uri="{FF2B5EF4-FFF2-40B4-BE49-F238E27FC236}">
                <a16:creationId xmlns:a16="http://schemas.microsoft.com/office/drawing/2014/main" id="{FD7B862C-3547-EC98-2AE3-34AD90CA84BC}"/>
              </a:ext>
            </a:extLst>
          </p:cNvPr>
          <p:cNvSpPr/>
          <p:nvPr/>
        </p:nvSpPr>
        <p:spPr bwMode="auto">
          <a:xfrm rot="5400000">
            <a:off x="2492559" y="845107"/>
            <a:ext cx="229024" cy="2883876"/>
          </a:xfrm>
          <a:prstGeom prst="leftBrace">
            <a:avLst>
              <a:gd name="adj1" fmla="val 42991"/>
              <a:gd name="adj2" fmla="val 50000"/>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HK"/>
          </a:p>
        </p:txBody>
      </p:sp>
      <p:sp>
        <p:nvSpPr>
          <p:cNvPr id="10" name="Speech Bubble: Rectangle with Corners Rounded 9">
            <a:extLst>
              <a:ext uri="{FF2B5EF4-FFF2-40B4-BE49-F238E27FC236}">
                <a16:creationId xmlns:a16="http://schemas.microsoft.com/office/drawing/2014/main" id="{1E4F9EFB-3112-A257-87F3-628BCD94770D}"/>
              </a:ext>
            </a:extLst>
          </p:cNvPr>
          <p:cNvSpPr/>
          <p:nvPr/>
        </p:nvSpPr>
        <p:spPr bwMode="auto">
          <a:xfrm>
            <a:off x="6837899" y="1527212"/>
            <a:ext cx="1382120" cy="753626"/>
          </a:xfrm>
          <a:prstGeom prst="wedgeRoundRectCallout">
            <a:avLst>
              <a:gd name="adj1" fmla="val -25922"/>
              <a:gd name="adj2" fmla="val 82500"/>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Tahoma" pitchFamily="34" charset="0"/>
                <a:ea typeface="新細明體" pitchFamily="18" charset="-120"/>
              </a:rPr>
              <a:t>Outcome attribute </a:t>
            </a:r>
            <a:r>
              <a:rPr kumimoji="1" lang="en-US" sz="1800" b="1" i="0" u="none" strike="noStrike" cap="none" normalizeH="0" baseline="0" dirty="0">
                <a:ln>
                  <a:noFill/>
                </a:ln>
                <a:solidFill>
                  <a:schemeClr val="tx1"/>
                </a:solidFill>
                <a:effectLst/>
                <a:latin typeface="Tahoma" pitchFamily="34" charset="0"/>
                <a:ea typeface="新細明體" pitchFamily="18" charset="-120"/>
              </a:rPr>
              <a:t>Y</a:t>
            </a:r>
            <a:endParaRPr kumimoji="1" lang="en-HK" sz="1800" b="1" i="0" u="none" strike="noStrike" cap="none" normalizeH="0" baseline="0" dirty="0">
              <a:ln>
                <a:noFill/>
              </a:ln>
              <a:solidFill>
                <a:schemeClr val="tx1"/>
              </a:solidFill>
              <a:effectLst/>
              <a:latin typeface="Tahoma" pitchFamily="34" charset="0"/>
              <a:ea typeface="新細明體" pitchFamily="18" charset="-120"/>
            </a:endParaRPr>
          </a:p>
        </p:txBody>
      </p:sp>
      <p:sp>
        <p:nvSpPr>
          <p:cNvPr id="11" name="Left Brace 10">
            <a:extLst>
              <a:ext uri="{FF2B5EF4-FFF2-40B4-BE49-F238E27FC236}">
                <a16:creationId xmlns:a16="http://schemas.microsoft.com/office/drawing/2014/main" id="{D4F48BC6-3BE6-E61C-E5B4-03FA9FC447AA}"/>
              </a:ext>
            </a:extLst>
          </p:cNvPr>
          <p:cNvSpPr/>
          <p:nvPr/>
        </p:nvSpPr>
        <p:spPr bwMode="auto">
          <a:xfrm rot="10800000">
            <a:off x="8095538" y="3593736"/>
            <a:ext cx="248962" cy="1302529"/>
          </a:xfrm>
          <a:prstGeom prst="leftBrac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HK"/>
          </a:p>
        </p:txBody>
      </p:sp>
      <p:sp>
        <p:nvSpPr>
          <p:cNvPr id="12" name="Left Brace 11">
            <a:extLst>
              <a:ext uri="{FF2B5EF4-FFF2-40B4-BE49-F238E27FC236}">
                <a16:creationId xmlns:a16="http://schemas.microsoft.com/office/drawing/2014/main" id="{1E9E0228-E8E6-B222-6A6E-C0926902E847}"/>
              </a:ext>
            </a:extLst>
          </p:cNvPr>
          <p:cNvSpPr/>
          <p:nvPr/>
        </p:nvSpPr>
        <p:spPr bwMode="auto">
          <a:xfrm rot="10800000">
            <a:off x="8115225" y="5138933"/>
            <a:ext cx="248963" cy="950368"/>
          </a:xfrm>
          <a:prstGeom prst="leftBrac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HK"/>
          </a:p>
        </p:txBody>
      </p:sp>
      <p:sp>
        <p:nvSpPr>
          <p:cNvPr id="13" name="TextBox 12">
            <a:extLst>
              <a:ext uri="{FF2B5EF4-FFF2-40B4-BE49-F238E27FC236}">
                <a16:creationId xmlns:a16="http://schemas.microsoft.com/office/drawing/2014/main" id="{68E83DC5-1911-DCC1-2832-8F84E100976C}"/>
              </a:ext>
            </a:extLst>
          </p:cNvPr>
          <p:cNvSpPr txBox="1"/>
          <p:nvPr/>
        </p:nvSpPr>
        <p:spPr>
          <a:xfrm>
            <a:off x="8372518" y="4019342"/>
            <a:ext cx="548548" cy="461665"/>
          </a:xfrm>
          <a:prstGeom prst="rect">
            <a:avLst/>
          </a:prstGeom>
          <a:noFill/>
        </p:spPr>
        <p:txBody>
          <a:bodyPr wrap="none" rtlCol="0">
            <a:spAutoFit/>
          </a:bodyPr>
          <a:lstStyle/>
          <a:p>
            <a:r>
              <a:rPr lang="en-US" sz="2400" b="1" dirty="0"/>
              <a:t>D</a:t>
            </a:r>
            <a:r>
              <a:rPr lang="en-US" sz="2400" b="1" baseline="-25000" dirty="0"/>
              <a:t>1</a:t>
            </a:r>
            <a:endParaRPr lang="en-HK" sz="2400" b="1" baseline="-25000" dirty="0"/>
          </a:p>
        </p:txBody>
      </p:sp>
      <p:sp>
        <p:nvSpPr>
          <p:cNvPr id="15" name="TextBox 14">
            <a:extLst>
              <a:ext uri="{FF2B5EF4-FFF2-40B4-BE49-F238E27FC236}">
                <a16:creationId xmlns:a16="http://schemas.microsoft.com/office/drawing/2014/main" id="{93EE4B83-87F1-29E4-B1F4-F8C2A19CE9DB}"/>
              </a:ext>
            </a:extLst>
          </p:cNvPr>
          <p:cNvSpPr txBox="1"/>
          <p:nvPr/>
        </p:nvSpPr>
        <p:spPr>
          <a:xfrm>
            <a:off x="8377613" y="5339120"/>
            <a:ext cx="548548" cy="461665"/>
          </a:xfrm>
          <a:prstGeom prst="rect">
            <a:avLst/>
          </a:prstGeom>
          <a:noFill/>
        </p:spPr>
        <p:txBody>
          <a:bodyPr wrap="none" rtlCol="0">
            <a:spAutoFit/>
          </a:bodyPr>
          <a:lstStyle/>
          <a:p>
            <a:r>
              <a:rPr lang="en-US" sz="2400" b="1" dirty="0"/>
              <a:t>D</a:t>
            </a:r>
            <a:r>
              <a:rPr lang="en-US" sz="2400" b="1" baseline="-25000" dirty="0"/>
              <a:t>0</a:t>
            </a:r>
            <a:endParaRPr lang="en-HK" sz="2400" b="1" baseline="-25000" dirty="0"/>
          </a:p>
        </p:txBody>
      </p:sp>
      <p:sp>
        <p:nvSpPr>
          <p:cNvPr id="17" name="Speech Bubble: Rectangle with Corners Rounded 6">
            <a:extLst>
              <a:ext uri="{FF2B5EF4-FFF2-40B4-BE49-F238E27FC236}">
                <a16:creationId xmlns:a16="http://schemas.microsoft.com/office/drawing/2014/main" id="{5D0B4323-B913-459B-AA52-014EE3E29243}"/>
              </a:ext>
            </a:extLst>
          </p:cNvPr>
          <p:cNvSpPr/>
          <p:nvPr/>
        </p:nvSpPr>
        <p:spPr bwMode="auto">
          <a:xfrm>
            <a:off x="7857635" y="2375084"/>
            <a:ext cx="1170861" cy="1218652"/>
          </a:xfrm>
          <a:prstGeom prst="wedgeRoundRectCallout">
            <a:avLst>
              <a:gd name="adj1" fmla="val 3260"/>
              <a:gd name="adj2" fmla="val 89608"/>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All data points in protected</a:t>
            </a:r>
            <a:r>
              <a:rPr kumimoji="1" lang="en-US" sz="1600" b="0" i="0" u="none" strike="noStrike" cap="none" normalizeH="0" dirty="0">
                <a:ln>
                  <a:noFill/>
                </a:ln>
                <a:solidFill>
                  <a:schemeClr val="tx1"/>
                </a:solidFill>
                <a:effectLst/>
                <a:latin typeface="Tahoma" pitchFamily="34" charset="0"/>
                <a:ea typeface="新細明體" pitchFamily="18" charset="-120"/>
              </a:rPr>
              <a:t> group</a:t>
            </a:r>
            <a:endParaRPr kumimoji="1" lang="en-HK" sz="1600" b="1" i="0" u="none" strike="noStrike" cap="none" normalizeH="0" baseline="0" dirty="0">
              <a:ln>
                <a:noFill/>
              </a:ln>
              <a:solidFill>
                <a:schemeClr val="tx1"/>
              </a:solidFill>
              <a:effectLst/>
              <a:latin typeface="Tahoma" pitchFamily="34" charset="0"/>
              <a:ea typeface="新細明體" pitchFamily="18" charset="-120"/>
            </a:endParaRPr>
          </a:p>
        </p:txBody>
      </p:sp>
      <p:sp>
        <p:nvSpPr>
          <p:cNvPr id="18" name="Speech Bubble: Rectangle with Corners Rounded 6">
            <a:extLst>
              <a:ext uri="{FF2B5EF4-FFF2-40B4-BE49-F238E27FC236}">
                <a16:creationId xmlns:a16="http://schemas.microsoft.com/office/drawing/2014/main" id="{DBFE6614-D45C-BD35-08FF-18F2A42170C9}"/>
              </a:ext>
            </a:extLst>
          </p:cNvPr>
          <p:cNvSpPr/>
          <p:nvPr/>
        </p:nvSpPr>
        <p:spPr bwMode="auto">
          <a:xfrm>
            <a:off x="6557622" y="6132051"/>
            <a:ext cx="2008694" cy="683105"/>
          </a:xfrm>
          <a:prstGeom prst="wedgeRoundRectCallout">
            <a:avLst>
              <a:gd name="adj1" fmla="val 46865"/>
              <a:gd name="adj2" fmla="val -9779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a:ln>
                  <a:noFill/>
                </a:ln>
                <a:solidFill>
                  <a:schemeClr val="tx1"/>
                </a:solidFill>
                <a:effectLst/>
                <a:latin typeface="Tahoma" pitchFamily="34" charset="0"/>
                <a:ea typeface="新細明體" pitchFamily="18" charset="-120"/>
              </a:rPr>
              <a:t>All data points in unprotected</a:t>
            </a:r>
            <a:r>
              <a:rPr kumimoji="1" lang="en-US" sz="1600" b="0" i="0" u="none" strike="noStrike" cap="none" normalizeH="0" dirty="0">
                <a:ln>
                  <a:noFill/>
                </a:ln>
                <a:solidFill>
                  <a:schemeClr val="tx1"/>
                </a:solidFill>
                <a:effectLst/>
                <a:latin typeface="Tahoma" pitchFamily="34" charset="0"/>
                <a:ea typeface="新細明體" pitchFamily="18" charset="-120"/>
              </a:rPr>
              <a:t> group</a:t>
            </a:r>
            <a:endParaRPr kumimoji="1" lang="en-HK" sz="1600" b="1" i="0" u="none" strike="noStrike" cap="none" normalizeH="0" baseline="0" dirty="0">
              <a:ln>
                <a:noFill/>
              </a:ln>
              <a:solidFill>
                <a:schemeClr val="tx1"/>
              </a:solidFill>
              <a:effectLst/>
              <a:latin typeface="Tahoma" pitchFamily="34" charset="0"/>
              <a:ea typeface="新細明體" pitchFamily="18" charset="-120"/>
            </a:endParaRPr>
          </a:p>
        </p:txBody>
      </p:sp>
      <p:sp>
        <p:nvSpPr>
          <p:cNvPr id="3" name="Rectangle 2">
            <a:extLst>
              <a:ext uri="{FF2B5EF4-FFF2-40B4-BE49-F238E27FC236}">
                <a16:creationId xmlns:a16="http://schemas.microsoft.com/office/drawing/2014/main" id="{4E464120-EDC1-E6DB-6BF2-AC64C3810484}"/>
              </a:ext>
            </a:extLst>
          </p:cNvPr>
          <p:cNvSpPr/>
          <p:nvPr/>
        </p:nvSpPr>
        <p:spPr bwMode="auto">
          <a:xfrm>
            <a:off x="4783012" y="3311091"/>
            <a:ext cx="1656290" cy="1790298"/>
          </a:xfrm>
          <a:prstGeom prst="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ahoma" pitchFamily="34" charset="0"/>
              <a:ea typeface="新細明體" pitchFamily="18" charset="-120"/>
            </a:endParaRPr>
          </a:p>
        </p:txBody>
      </p:sp>
      <p:sp>
        <p:nvSpPr>
          <p:cNvPr id="19" name="Speech Bubble: Rectangle with Corners Rounded 9">
            <a:extLst>
              <a:ext uri="{FF2B5EF4-FFF2-40B4-BE49-F238E27FC236}">
                <a16:creationId xmlns:a16="http://schemas.microsoft.com/office/drawing/2014/main" id="{CB2DD5D0-4FB9-84A1-CAB0-FA4B1C4128CE}"/>
              </a:ext>
            </a:extLst>
          </p:cNvPr>
          <p:cNvSpPr/>
          <p:nvPr/>
        </p:nvSpPr>
        <p:spPr bwMode="auto">
          <a:xfrm>
            <a:off x="6648046" y="3727381"/>
            <a:ext cx="1346604" cy="753626"/>
          </a:xfrm>
          <a:prstGeom prst="wedgeRoundRectCallout">
            <a:avLst>
              <a:gd name="adj1" fmla="val -64520"/>
              <a:gd name="adj2" fmla="val 4591"/>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dirty="0">
                <a:latin typeface="Tahoma" pitchFamily="34" charset="0"/>
                <a:ea typeface="新細明體" pitchFamily="18" charset="-120"/>
              </a:rPr>
              <a:t>Protected group</a:t>
            </a:r>
            <a:endParaRPr kumimoji="1" lang="en-HK" sz="1800" i="0" u="none" strike="noStrike" cap="none" normalizeH="0" baseline="0" dirty="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14557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5" grpId="0"/>
      <p:bldP spid="17" grpId="0" animBg="1"/>
      <p:bldP spid="18" grpId="0" animBg="1"/>
      <p:bldP spid="3" grpId="0" animBg="1"/>
      <p:bldP spid="19" grpId="0" animBg="1"/>
    </p:bldLst>
  </p:timing>
</p:sld>
</file>

<file path=ppt/theme/theme1.xml><?xml version="1.0" encoding="utf-8"?>
<a:theme xmlns:a="http://schemas.openxmlformats.org/drawingml/2006/main" name="Theme1">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9EC859ED-5BC7-48F9-9506-9C0539B22833}" vid="{909079C1-E9BD-4EBD-AA76-2669A0B019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61547</TotalTime>
  <Words>4051</Words>
  <Application>Microsoft Macintosh PowerPoint</Application>
  <PresentationFormat>On-screen Show (4:3)</PresentationFormat>
  <Paragraphs>421</Paragraphs>
  <Slides>40</Slides>
  <Notes>35</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PMingLiU</vt:lpstr>
      <vt:lpstr>SimSun</vt:lpstr>
      <vt:lpstr>Calibri</vt:lpstr>
      <vt:lpstr>Tahoma</vt:lpstr>
      <vt:lpstr>Verdana</vt:lpstr>
      <vt:lpstr>Wingdings</vt:lpstr>
      <vt:lpstr>Theme1</vt:lpstr>
      <vt:lpstr>Adversarial Learning of Group and Individual Fair Representations</vt:lpstr>
      <vt:lpstr>Outline</vt:lpstr>
      <vt:lpstr>Outline</vt:lpstr>
      <vt:lpstr>Introduction: Motivation</vt:lpstr>
      <vt:lpstr>Introduction: Background</vt:lpstr>
      <vt:lpstr>Introduction: Problem Statement</vt:lpstr>
      <vt:lpstr>Introduction: Our Contributions</vt:lpstr>
      <vt:lpstr>Outline</vt:lpstr>
      <vt:lpstr>Preliminaries: Example of Dataset Formation</vt:lpstr>
      <vt:lpstr>Preliminaries: Group Fairness Metrics</vt:lpstr>
      <vt:lpstr>Preliminaries: Individual Fairness Metric</vt:lpstr>
      <vt:lpstr>Preliminaries: Related Work</vt:lpstr>
      <vt:lpstr>Preliminaries: Related Work</vt:lpstr>
      <vt:lpstr>Outline</vt:lpstr>
      <vt:lpstr>Basic Scheme of Adversarial Learning</vt:lpstr>
      <vt:lpstr>Methodology: Existing Framework</vt:lpstr>
      <vt:lpstr>Methodology: Our Proposed Model: GIFair</vt:lpstr>
      <vt:lpstr>Methodology: Our Proposed Model: GIFair</vt:lpstr>
      <vt:lpstr>Methodology: Total Loss and Training Goal</vt:lpstr>
      <vt:lpstr>Methodology: Group Adversary h1</vt:lpstr>
      <vt:lpstr>Methodology: Example of Group Adversary h1</vt:lpstr>
      <vt:lpstr>Methodology: Individual Adversary h2</vt:lpstr>
      <vt:lpstr>Methodology: Example of Individual Adversary h2</vt:lpstr>
      <vt:lpstr>Outline</vt:lpstr>
      <vt:lpstr>Evaluation: Datasets</vt:lpstr>
      <vt:lpstr>Evaluation: Baselines and Algorithms</vt:lpstr>
      <vt:lpstr>Evaluation: Measurements</vt:lpstr>
      <vt:lpstr>Evaluation: Trade-off Studies</vt:lpstr>
      <vt:lpstr>Outline</vt:lpstr>
      <vt:lpstr>Conclusion</vt:lpstr>
      <vt:lpstr>Q &amp; A </vt:lpstr>
      <vt:lpstr>Preliminaries: Fair Classification Problem</vt:lpstr>
      <vt:lpstr>Preliminaries: Example of Group Fairness Metrics</vt:lpstr>
      <vt:lpstr>Preliminaries: Example of Individual Fairness Metric</vt:lpstr>
      <vt:lpstr>Methodology: Training Algorithm</vt:lpstr>
      <vt:lpstr>Methodology: Optimization with Focal Loss</vt:lpstr>
      <vt:lpstr>Evaluation: Parameter Settings</vt:lpstr>
      <vt:lpstr>Evaluation: Comparison of GIFair and Baseline Algorithms</vt:lpstr>
      <vt:lpstr>Evaluation: Ablation Studies</vt:lpstr>
      <vt:lpstr>Evaluation: Case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Queries over Database</dc:title>
  <dc:creator>Hao Liu</dc:creator>
  <cp:lastModifiedBy>Hao LIU</cp:lastModifiedBy>
  <cp:revision>927</cp:revision>
  <dcterms:created xsi:type="dcterms:W3CDTF">2015-03-03T07:46:42Z</dcterms:created>
  <dcterms:modified xsi:type="dcterms:W3CDTF">2024-05-08T05:23:06Z</dcterms:modified>
</cp:coreProperties>
</file>